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72" r:id="rId4"/>
    <p:sldId id="273" r:id="rId5"/>
    <p:sldId id="267" r:id="rId6"/>
    <p:sldId id="268" r:id="rId7"/>
    <p:sldId id="269" r:id="rId8"/>
    <p:sldId id="274" r:id="rId9"/>
    <p:sldId id="276" r:id="rId10"/>
    <p:sldId id="277" r:id="rId11"/>
    <p:sldId id="278" r:id="rId12"/>
  </p:sldIdLst>
  <p:sldSz cx="9906000" cy="6858000" type="A4"/>
  <p:notesSz cx="9144000" cy="6858000"/>
  <p:photoAlbum/>
  <p:defaultTextStyle>
    <a:defPPr>
      <a:defRPr lang="es-ES"/>
    </a:defPPr>
    <a:lvl1pPr marL="0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18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35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53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71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588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06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23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41" algn="l" defTabSz="80463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668" y="72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41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43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87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7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21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6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18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30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80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7EEB-0404-456F-8650-4CFAE10092BB}" type="datetimeFigureOut">
              <a:rPr lang="es-ES" smtClean="0"/>
              <a:t>04/09/2016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1075-CED4-4281-9E33-90F9BDA0F4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64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584360" y="40005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65130" y="349499"/>
            <a:ext cx="9175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smtClean="0">
                <a:latin typeface="KG June Bug" panose="02000506000000020003" pitchFamily="2" charset="0"/>
                <a:ea typeface="Xiomara" pitchFamily="66" charset="0"/>
              </a:rPr>
              <a:t>Evaluación Inicial </a:t>
            </a:r>
          </a:p>
          <a:p>
            <a:pPr algn="ctr"/>
            <a:r>
              <a:rPr lang="es-ES_tradnl" sz="8000" b="1" dirty="0" smtClean="0">
                <a:latin typeface="KG June Bug" panose="02000506000000020003" pitchFamily="2" charset="0"/>
                <a:ea typeface="Xiomara" pitchFamily="66" charset="0"/>
              </a:rPr>
              <a:t>3 años</a:t>
            </a:r>
            <a:endParaRPr lang="es-ES_tradnl" sz="8000" b="1" dirty="0">
              <a:latin typeface="KG June Bug" panose="02000506000000020003" pitchFamily="2" charset="0"/>
              <a:ea typeface="Xiomara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9" y="5188036"/>
            <a:ext cx="3970354" cy="10763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05" y="6208360"/>
            <a:ext cx="1581805" cy="4990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73934" y="6457890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sp>
        <p:nvSpPr>
          <p:cNvPr id="11" name="3 CuadroTexto"/>
          <p:cNvSpPr txBox="1"/>
          <p:nvPr/>
        </p:nvSpPr>
        <p:spPr>
          <a:xfrm>
            <a:off x="706874" y="2641419"/>
            <a:ext cx="889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b="1" dirty="0" smtClean="0">
                <a:latin typeface="KG June Bug" panose="02000506000000020003" pitchFamily="2" charset="0"/>
                <a:ea typeface="Xiomara" pitchFamily="66" charset="0"/>
              </a:rPr>
              <a:t>Nivel inicial</a:t>
            </a:r>
            <a:endParaRPr lang="es-ES_tradnl" sz="9600" b="1" dirty="0">
              <a:latin typeface="KG June Bug" panose="02000506000000020003" pitchFamily="2" charset="0"/>
              <a:ea typeface="Xiomara" pitchFamily="66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66" y="1047"/>
            <a:ext cx="1007344" cy="996275"/>
          </a:xfrm>
          <a:prstGeom prst="rect">
            <a:avLst/>
          </a:prstGeom>
        </p:spPr>
      </p:pic>
      <p:sp>
        <p:nvSpPr>
          <p:cNvPr id="13" name="3 CuadroTexto"/>
          <p:cNvSpPr txBox="1"/>
          <p:nvPr/>
        </p:nvSpPr>
        <p:spPr>
          <a:xfrm>
            <a:off x="566970" y="4006643"/>
            <a:ext cx="889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b="1" dirty="0" smtClean="0">
                <a:latin typeface="KG June Bug" panose="02000506000000020003" pitchFamily="2" charset="0"/>
                <a:ea typeface="Xiomara" pitchFamily="66" charset="0"/>
              </a:rPr>
              <a:t>CURSO 2016-2107</a:t>
            </a:r>
            <a:endParaRPr lang="es-ES_tradnl" sz="9600" b="1" dirty="0">
              <a:latin typeface="KG June Bug" panose="02000506000000020003" pitchFamily="2" charset="0"/>
              <a:ea typeface="Xiomara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778"/>
            <a:ext cx="2442591" cy="355600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69" y="796708"/>
            <a:ext cx="2504527" cy="35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9: Colorea la caja que esta abierta.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5" y="2936247"/>
            <a:ext cx="3717466" cy="25805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78" y="2674619"/>
            <a:ext cx="3252783" cy="31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10</a:t>
            </a:r>
            <a:r>
              <a:rPr lang="es-ES_tradnl" sz="2400" b="1" i="1" dirty="0" smtClean="0">
                <a:latin typeface="Escolar1" panose="00000400000000000000" pitchFamily="2" charset="0"/>
              </a:rPr>
              <a:t>: Dibuja de forma libre dentro del recuadro.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593204" y="1984316"/>
            <a:ext cx="8626996" cy="38678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1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5" y="1522651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1: </a:t>
            </a:r>
            <a:r>
              <a:rPr lang="es-ES_tradnl" sz="2400" b="1" i="1" dirty="0" smtClean="0">
                <a:latin typeface="Escolar1" panose="00000400000000000000" pitchFamily="2" charset="0"/>
              </a:rPr>
              <a:t>Señala las siguientes partes del cuerpo: brazos, ojos, nariz  boca y  los pies.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80" y="2096244"/>
            <a:ext cx="2580778" cy="423739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03" y="2096243"/>
            <a:ext cx="2530332" cy="42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2: Colorea los alimentos y tacha los que no lo sean.</a:t>
            </a: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60136"/>
            <a:ext cx="1493526" cy="8993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79" y="4684890"/>
            <a:ext cx="2008641" cy="13913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60" y="2249525"/>
            <a:ext cx="2180078" cy="10900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4389119"/>
            <a:ext cx="1908402" cy="14950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80" y="4389119"/>
            <a:ext cx="2496624" cy="1478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3509">
            <a:off x="3256030" y="2125979"/>
            <a:ext cx="732438" cy="25330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55" y="2062958"/>
            <a:ext cx="1981205" cy="24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>
                <a:latin typeface="Escolar1" panose="00000400000000000000" pitchFamily="2" charset="0"/>
              </a:rPr>
              <a:t>3</a:t>
            </a:r>
            <a:r>
              <a:rPr lang="es-ES_tradnl" sz="2400" b="1" i="1" dirty="0" smtClean="0">
                <a:latin typeface="Escolar1" panose="00000400000000000000" pitchFamily="2" charset="0"/>
              </a:rPr>
              <a:t>: </a:t>
            </a:r>
            <a:r>
              <a:rPr lang="es-ES_tradnl" sz="2400" b="1" i="1" dirty="0" smtClean="0">
                <a:latin typeface="Escolar1" panose="00000400000000000000" pitchFamily="2" charset="0"/>
              </a:rPr>
              <a:t>rodea con un circulo los medios de transporte con ruedas.</a:t>
            </a: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50" y="1914225"/>
            <a:ext cx="1879874" cy="29145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14" y="3659560"/>
            <a:ext cx="2835523" cy="27202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10" y="2238853"/>
            <a:ext cx="2509031" cy="22948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16" y="4869199"/>
            <a:ext cx="3108842" cy="15505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1" y="2139003"/>
            <a:ext cx="3108842" cy="16839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6" y="3117074"/>
            <a:ext cx="1514343" cy="29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4</a:t>
            </a:r>
            <a:r>
              <a:rPr lang="es-ES_tradnl" sz="2400" b="1" i="1" dirty="0" smtClean="0">
                <a:latin typeface="Escolar1" panose="00000400000000000000" pitchFamily="2" charset="0"/>
              </a:rPr>
              <a:t>: </a:t>
            </a:r>
            <a:r>
              <a:rPr lang="es-ES_tradnl" sz="2400" b="1" i="1" dirty="0" smtClean="0">
                <a:latin typeface="Escolar1" panose="00000400000000000000" pitchFamily="2" charset="0"/>
              </a:rPr>
              <a:t>colorea de rojo las líneas rectas</a:t>
            </a:r>
            <a:r>
              <a:rPr lang="es-ES_tradnl" sz="2400" b="1" i="1" dirty="0" smtClean="0">
                <a:latin typeface="Escolar1" panose="00000400000000000000" pitchFamily="2" charset="0"/>
              </a:rPr>
              <a:t>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41120" y="2438400"/>
            <a:ext cx="7665720" cy="198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272540" y="5193071"/>
            <a:ext cx="7665720" cy="1981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orma libre 18"/>
          <p:cNvSpPr/>
          <p:nvPr/>
        </p:nvSpPr>
        <p:spPr>
          <a:xfrm>
            <a:off x="1167192" y="3496408"/>
            <a:ext cx="7772400" cy="548640"/>
          </a:xfrm>
          <a:custGeom>
            <a:avLst/>
            <a:gdLst>
              <a:gd name="connsiteX0" fmla="*/ 0 w 7772400"/>
              <a:gd name="connsiteY0" fmla="*/ 548640 h 548640"/>
              <a:gd name="connsiteX1" fmla="*/ 3733800 w 7772400"/>
              <a:gd name="connsiteY1" fmla="*/ 0 h 548640"/>
              <a:gd name="connsiteX2" fmla="*/ 7772400 w 7772400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2400" h="548640">
                <a:moveTo>
                  <a:pt x="0" y="548640"/>
                </a:moveTo>
                <a:cubicBezTo>
                  <a:pt x="1219200" y="274320"/>
                  <a:pt x="2438400" y="0"/>
                  <a:pt x="3733800" y="0"/>
                </a:cubicBezTo>
                <a:cubicBezTo>
                  <a:pt x="5029200" y="0"/>
                  <a:pt x="6400800" y="274320"/>
                  <a:pt x="7772400" y="548640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orma libre 19"/>
          <p:cNvSpPr/>
          <p:nvPr/>
        </p:nvSpPr>
        <p:spPr>
          <a:xfrm>
            <a:off x="1167192" y="3740884"/>
            <a:ext cx="7772400" cy="548640"/>
          </a:xfrm>
          <a:custGeom>
            <a:avLst/>
            <a:gdLst>
              <a:gd name="connsiteX0" fmla="*/ 0 w 7772400"/>
              <a:gd name="connsiteY0" fmla="*/ 548640 h 548640"/>
              <a:gd name="connsiteX1" fmla="*/ 3733800 w 7772400"/>
              <a:gd name="connsiteY1" fmla="*/ 0 h 548640"/>
              <a:gd name="connsiteX2" fmla="*/ 7772400 w 7772400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2400" h="548640">
                <a:moveTo>
                  <a:pt x="0" y="548640"/>
                </a:moveTo>
                <a:cubicBezTo>
                  <a:pt x="1219200" y="274320"/>
                  <a:pt x="2438400" y="0"/>
                  <a:pt x="3733800" y="0"/>
                </a:cubicBezTo>
                <a:cubicBezTo>
                  <a:pt x="5029200" y="0"/>
                  <a:pt x="6400800" y="274320"/>
                  <a:pt x="7772400" y="548640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/>
          <p:cNvCxnSpPr>
            <a:stCxn id="19" idx="2"/>
            <a:endCxn id="20" idx="2"/>
          </p:cNvCxnSpPr>
          <p:nvPr/>
        </p:nvCxnSpPr>
        <p:spPr>
          <a:xfrm>
            <a:off x="8939592" y="4045048"/>
            <a:ext cx="0" cy="244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167192" y="4045048"/>
            <a:ext cx="0" cy="244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21733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5: </a:t>
            </a:r>
            <a:r>
              <a:rPr lang="es-ES_tradnl" sz="2400" b="1" i="1" dirty="0" smtClean="0">
                <a:latin typeface="Escolar1" panose="00000400000000000000" pitchFamily="2" charset="0"/>
              </a:rPr>
              <a:t>Rodea con un cuadrado los </a:t>
            </a:r>
            <a:r>
              <a:rPr lang="es-ES_tradnl" sz="2400" b="1" i="1" dirty="0" smtClean="0">
                <a:latin typeface="Escolar1" panose="00000400000000000000" pitchFamily="2" charset="0"/>
              </a:rPr>
              <a:t>animales salvajes.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22" y="2187215"/>
            <a:ext cx="1407380" cy="19929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71" y="1883838"/>
            <a:ext cx="1992918" cy="19587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04" y="4374173"/>
            <a:ext cx="1712011" cy="19929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45" y="4180133"/>
            <a:ext cx="2090666" cy="199291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3" y="2187215"/>
            <a:ext cx="1992918" cy="167594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06" y="3661818"/>
            <a:ext cx="1730043" cy="199291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10123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6</a:t>
            </a:r>
            <a:r>
              <a:rPr lang="es-ES_tradnl" sz="2400" b="1" i="1" dirty="0" smtClean="0">
                <a:latin typeface="Escolar1" panose="00000400000000000000" pitchFamily="2" charset="0"/>
              </a:rPr>
              <a:t>: Tacha las prendas de invierno.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18" y="2838422"/>
            <a:ext cx="2120255" cy="17402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38" y="2176576"/>
            <a:ext cx="2229668" cy="17402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72" y="1984316"/>
            <a:ext cx="2504328" cy="174029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36" y="4118668"/>
            <a:ext cx="1747264" cy="253927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7" y="4618173"/>
            <a:ext cx="1738204" cy="113148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3381114"/>
            <a:ext cx="1661333" cy="25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 smtClean="0">
                <a:latin typeface="Escolar1" panose="00000400000000000000" pitchFamily="2" charset="0"/>
              </a:rPr>
              <a:t>7: Repasa la línea de puntos.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16" y="2020789"/>
            <a:ext cx="7576356" cy="16664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16" y="3358800"/>
            <a:ext cx="7576356" cy="16664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07" y="3806684"/>
            <a:ext cx="1004163" cy="78031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91" y="2310457"/>
            <a:ext cx="1004163" cy="78031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" y="2003132"/>
            <a:ext cx="1645920" cy="136827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" y="3464028"/>
            <a:ext cx="1645920" cy="13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CuadroTexto"/>
          <p:cNvSpPr txBox="1"/>
          <p:nvPr/>
        </p:nvSpPr>
        <p:spPr>
          <a:xfrm>
            <a:off x="688975" y="152265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>
                <a:latin typeface="Escolar1" panose="00000400000000000000" pitchFamily="2" charset="0"/>
              </a:rPr>
              <a:t>Ficha </a:t>
            </a:r>
            <a:r>
              <a:rPr lang="es-ES_tradnl" sz="2400" b="1" i="1" dirty="0">
                <a:latin typeface="Escolar1" panose="00000400000000000000" pitchFamily="2" charset="0"/>
              </a:rPr>
              <a:t>8</a:t>
            </a:r>
            <a:r>
              <a:rPr lang="es-ES_tradnl" sz="2400" b="1" i="1" dirty="0" smtClean="0">
                <a:latin typeface="Escolar1" panose="00000400000000000000" pitchFamily="2" charset="0"/>
              </a:rPr>
              <a:t>: Repasa la línea de puntos.</a:t>
            </a:r>
            <a:endParaRPr lang="es-ES_tradnl" sz="2400" b="1" i="1" dirty="0">
              <a:solidFill>
                <a:srgbClr val="FFFF00"/>
              </a:solidFill>
              <a:latin typeface="Escolar1" panose="000004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3204" y="282714"/>
            <a:ext cx="306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Escolar1" panose="00000400000000000000" pitchFamily="2" charset="0"/>
                <a:ea typeface="Xiomara" pitchFamily="66" charset="0"/>
              </a:rPr>
              <a:t>Evaluación inicial 3 años</a:t>
            </a:r>
            <a:endParaRPr lang="es-ES" sz="2000" b="1" dirty="0">
              <a:latin typeface="Escolar1" panose="00000400000000000000" pitchFamily="2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1000" y="8064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Escolar1" panose="00000400000000000000" pitchFamily="2" charset="0"/>
              </a:rPr>
              <a:t>Nombre</a:t>
            </a:r>
            <a:r>
              <a:rPr lang="es-ES_tradnl" sz="2400" b="1" dirty="0" smtClean="0">
                <a:latin typeface="Escolar1" panose="00000400000000000000" pitchFamily="2" charset="0"/>
              </a:rPr>
              <a:t>:____________________________________ Fecha</a:t>
            </a:r>
            <a:r>
              <a:rPr lang="es-ES_tradnl" sz="2400" b="1" dirty="0">
                <a:latin typeface="Escolar1" panose="00000400000000000000" pitchFamily="2" charset="0"/>
              </a:rPr>
              <a:t>:_____________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56" y="53774"/>
            <a:ext cx="1007344" cy="9962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" y="6076238"/>
            <a:ext cx="2145775" cy="58170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584578" y="6367091"/>
            <a:ext cx="415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dobe Caslon Pro" panose="0205050205050A020403" pitchFamily="18" charset="0"/>
              </a:rPr>
              <a:t>http://www.imageneseducativas.com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47" y="2433187"/>
            <a:ext cx="7113905" cy="19065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47" y="3875268"/>
            <a:ext cx="7113905" cy="19065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837" y="4498556"/>
            <a:ext cx="1004163" cy="7803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21" y="3002329"/>
            <a:ext cx="1004163" cy="7803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" y="2695004"/>
            <a:ext cx="1645920" cy="13682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" y="4155900"/>
            <a:ext cx="1645920" cy="13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238</Words>
  <Application>Microsoft Office PowerPoint</Application>
  <PresentationFormat>A4 (210 x 297 mm)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Adobe Caslon Pro</vt:lpstr>
      <vt:lpstr>Arial</vt:lpstr>
      <vt:lpstr>Calibri</vt:lpstr>
      <vt:lpstr>Calibri Light</vt:lpstr>
      <vt:lpstr>Escolar1</vt:lpstr>
      <vt:lpstr>KG June Bug</vt:lpstr>
      <vt:lpstr>Xiomara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9</cp:revision>
  <dcterms:created xsi:type="dcterms:W3CDTF">2015-09-08T16:04:06Z</dcterms:created>
  <dcterms:modified xsi:type="dcterms:W3CDTF">2016-09-04T14:53:49Z</dcterms:modified>
</cp:coreProperties>
</file>