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E8EE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60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94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25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94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4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01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92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83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81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94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98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2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44278-864F-45CE-8A0B-596D51A23F5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80244-FF7B-4A78-A801-DCAC69C46A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5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24144" y="127606"/>
            <a:ext cx="8822904" cy="91940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ozuka Gothic Pr6N H" panose="020B0800000000000000" pitchFamily="34" charset="-128"/>
                <a:ea typeface="Kozuka Gothic Pr6N H" panose="020B0800000000000000" pitchFamily="34" charset="-128"/>
              </a:rPr>
              <a:t>ENCARGADOS DE LA SEMANA</a:t>
            </a:r>
            <a:endParaRPr lang="es-ES" sz="4800" b="1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ozuka Gothic Pr6N H" panose="020B0800000000000000" pitchFamily="34" charset="-128"/>
              <a:ea typeface="Kozuka Gothic Pr6N H" panose="020B0800000000000000" pitchFamily="34" charset="-128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3290" y="1009097"/>
            <a:ext cx="26353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CALENDARIO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44173" y="1009097"/>
            <a:ext cx="11601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LISTA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230545" y="1009097"/>
            <a:ext cx="16914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TIEMPO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22034" y="1009097"/>
            <a:ext cx="20898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MATERIAL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101807" y="1009097"/>
            <a:ext cx="13452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LUCES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24" y="1569661"/>
            <a:ext cx="2048778" cy="238808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664" y="1538979"/>
            <a:ext cx="1424512" cy="244901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93740" y="1516872"/>
            <a:ext cx="2204278" cy="252289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807" y="1459720"/>
            <a:ext cx="1644921" cy="260753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78" y="1506437"/>
            <a:ext cx="1242000" cy="2484000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2862369" y="2669496"/>
            <a:ext cx="872354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ozuka Gothic Pr6N H" panose="020B0800000000000000" pitchFamily="34" charset="-128"/>
                <a:ea typeface="Kozuka Gothic Pr6N H" panose="020B0800000000000000" pitchFamily="34" charset="-128"/>
              </a:rPr>
              <a:t>PASAR LISTA</a:t>
            </a:r>
            <a:endParaRPr lang="es-E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ozuka Gothic Pr6N H" panose="020B0800000000000000" pitchFamily="34" charset="-128"/>
              <a:ea typeface="Kozuka Gothic Pr6N H" panose="020B0800000000000000" pitchFamily="34" charset="-128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4443" y="4155129"/>
            <a:ext cx="695069" cy="37566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50769" y="4170353"/>
            <a:ext cx="695069" cy="37566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60510" y="4198491"/>
            <a:ext cx="695069" cy="37566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98206" y="4213485"/>
            <a:ext cx="695069" cy="37566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44438" y="4272415"/>
            <a:ext cx="695069" cy="375668"/>
          </a:xfrm>
          <a:prstGeom prst="rect">
            <a:avLst/>
          </a:prstGeom>
        </p:spPr>
      </p:pic>
      <p:sp>
        <p:nvSpPr>
          <p:cNvPr id="22" name="Rectángulo redondeado 21"/>
          <p:cNvSpPr/>
          <p:nvPr/>
        </p:nvSpPr>
        <p:spPr>
          <a:xfrm>
            <a:off x="123290" y="4748854"/>
            <a:ext cx="1419760" cy="149572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redondeado 22"/>
          <p:cNvSpPr/>
          <p:nvPr/>
        </p:nvSpPr>
        <p:spPr>
          <a:xfrm>
            <a:off x="2380002" y="4807784"/>
            <a:ext cx="1419760" cy="149572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redondeado 23"/>
          <p:cNvSpPr/>
          <p:nvPr/>
        </p:nvSpPr>
        <p:spPr>
          <a:xfrm>
            <a:off x="4151018" y="4793813"/>
            <a:ext cx="1419760" cy="149572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redondeado 24"/>
          <p:cNvSpPr/>
          <p:nvPr/>
        </p:nvSpPr>
        <p:spPr>
          <a:xfrm>
            <a:off x="5815687" y="4807783"/>
            <a:ext cx="2179772" cy="148175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redondeado 25"/>
          <p:cNvSpPr/>
          <p:nvPr/>
        </p:nvSpPr>
        <p:spPr>
          <a:xfrm>
            <a:off x="8240368" y="4846890"/>
            <a:ext cx="1419760" cy="149572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uadroTexto 29"/>
          <p:cNvSpPr txBox="1"/>
          <p:nvPr/>
        </p:nvSpPr>
        <p:spPr>
          <a:xfrm>
            <a:off x="2210873" y="6457890"/>
            <a:ext cx="5484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Bracketeer" panose="02000603000000000000" pitchFamily="2" charset="0"/>
                <a:ea typeface="Bracketeer" panose="02000603000000000000" pitchFamily="2" charset="0"/>
              </a:rPr>
              <a:t>http://www.imageneseducativas.com</a:t>
            </a: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001" y="1786272"/>
            <a:ext cx="437209" cy="43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14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Kozuka Gothic Pr6N H</vt:lpstr>
      <vt:lpstr>Arial</vt:lpstr>
      <vt:lpstr>Bracketeer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5</cp:revision>
  <dcterms:created xsi:type="dcterms:W3CDTF">2016-08-29T23:34:43Z</dcterms:created>
  <dcterms:modified xsi:type="dcterms:W3CDTF">2016-09-07T16:20:54Z</dcterms:modified>
</cp:coreProperties>
</file>