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9144000" cy="6858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E8EE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1260" y="5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44278-864F-45CE-8A0B-596D51A23F59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80244-FF7B-4A78-A801-DCAC69C46A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7943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44278-864F-45CE-8A0B-596D51A23F59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80244-FF7B-4A78-A801-DCAC69C46A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9258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44278-864F-45CE-8A0B-596D51A23F59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80244-FF7B-4A78-A801-DCAC69C46A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11947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44278-864F-45CE-8A0B-596D51A23F59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80244-FF7B-4A78-A801-DCAC69C46A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9349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44278-864F-45CE-8A0B-596D51A23F59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80244-FF7B-4A78-A801-DCAC69C46A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7011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44278-864F-45CE-8A0B-596D51A23F59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80244-FF7B-4A78-A801-DCAC69C46A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55925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44278-864F-45CE-8A0B-596D51A23F59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80244-FF7B-4A78-A801-DCAC69C46A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6834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44278-864F-45CE-8A0B-596D51A23F59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80244-FF7B-4A78-A801-DCAC69C46A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6817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44278-864F-45CE-8A0B-596D51A23F59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80244-FF7B-4A78-A801-DCAC69C46A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2942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44278-864F-45CE-8A0B-596D51A23F59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80244-FF7B-4A78-A801-DCAC69C46A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57984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44278-864F-45CE-8A0B-596D51A23F59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80244-FF7B-4A78-A801-DCAC69C46A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299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44278-864F-45CE-8A0B-596D51A23F59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B80244-FF7B-4A78-A801-DCAC69C46A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32587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624144" y="127606"/>
            <a:ext cx="8822904" cy="919401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002060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800" b="1" cap="none" spc="0" dirty="0" smtClean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ozuka Gothic Pr6N H" panose="020B0800000000000000" pitchFamily="34" charset="-128"/>
                <a:ea typeface="Kozuka Gothic Pr6N H" panose="020B0800000000000000" pitchFamily="34" charset="-128"/>
              </a:rPr>
              <a:t>ENCARGADOS DE LA SEMANA</a:t>
            </a:r>
            <a:endParaRPr lang="es-ES" sz="4800" b="1" cap="none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Kozuka Gothic Pr6N H" panose="020B0800000000000000" pitchFamily="34" charset="-128"/>
              <a:ea typeface="Kozuka Gothic Pr6N H" panose="020B0800000000000000" pitchFamily="34" charset="-128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123290" y="1009097"/>
            <a:ext cx="263533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6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CALENDARIO</a:t>
            </a:r>
            <a:endParaRPr lang="es-ES" sz="3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2844173" y="1009097"/>
            <a:ext cx="116012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6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LISTA</a:t>
            </a:r>
            <a:endParaRPr lang="es-ES" sz="3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4230545" y="1009097"/>
            <a:ext cx="169148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6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TIEMPO</a:t>
            </a:r>
            <a:endParaRPr lang="es-ES" sz="3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5922034" y="1009097"/>
            <a:ext cx="208980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6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MATERIAL</a:t>
            </a:r>
            <a:endParaRPr lang="es-ES" sz="3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8101807" y="1009097"/>
            <a:ext cx="134524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6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LUCES</a:t>
            </a:r>
            <a:endParaRPr lang="es-ES" sz="3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224" y="1569661"/>
            <a:ext cx="2048778" cy="2388086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2664" y="1538979"/>
            <a:ext cx="1424512" cy="2449017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993740" y="1516872"/>
            <a:ext cx="2204278" cy="2522895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1807" y="1459720"/>
            <a:ext cx="1644921" cy="2607536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2778" y="1506437"/>
            <a:ext cx="1242000" cy="2484000"/>
          </a:xfrm>
          <a:prstGeom prst="rect">
            <a:avLst/>
          </a:prstGeom>
        </p:spPr>
      </p:pic>
      <p:sp>
        <p:nvSpPr>
          <p:cNvPr id="16" name="Rectángulo 15"/>
          <p:cNvSpPr/>
          <p:nvPr/>
        </p:nvSpPr>
        <p:spPr>
          <a:xfrm>
            <a:off x="2862369" y="2669496"/>
            <a:ext cx="872354" cy="2308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9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ozuka Gothic Pr6N H" panose="020B0800000000000000" pitchFamily="34" charset="-128"/>
                <a:ea typeface="Kozuka Gothic Pr6N H" panose="020B0800000000000000" pitchFamily="34" charset="-128"/>
              </a:rPr>
              <a:t>PASAR LISTA</a:t>
            </a:r>
            <a:endParaRPr lang="es-ES" sz="9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Kozuka Gothic Pr6N H" panose="020B0800000000000000" pitchFamily="34" charset="-128"/>
              <a:ea typeface="Kozuka Gothic Pr6N H" panose="020B0800000000000000" pitchFamily="34" charset="-128"/>
            </a:endParaRPr>
          </a:p>
        </p:txBody>
      </p:sp>
      <p:pic>
        <p:nvPicPr>
          <p:cNvPr id="17" name="Imagen 1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64443" y="4155129"/>
            <a:ext cx="695069" cy="375668"/>
          </a:xfrm>
          <a:prstGeom prst="rect">
            <a:avLst/>
          </a:prstGeom>
        </p:spPr>
      </p:pic>
      <p:pic>
        <p:nvPicPr>
          <p:cNvPr id="18" name="Imagen 1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850769" y="4170353"/>
            <a:ext cx="695069" cy="375668"/>
          </a:xfrm>
          <a:prstGeom prst="rect">
            <a:avLst/>
          </a:prstGeom>
        </p:spPr>
      </p:pic>
      <p:pic>
        <p:nvPicPr>
          <p:cNvPr id="19" name="Imagen 1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560510" y="4198491"/>
            <a:ext cx="695069" cy="375668"/>
          </a:xfrm>
          <a:prstGeom prst="rect">
            <a:avLst/>
          </a:prstGeom>
        </p:spPr>
      </p:pic>
      <p:pic>
        <p:nvPicPr>
          <p:cNvPr id="20" name="Imagen 1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598206" y="4213485"/>
            <a:ext cx="695069" cy="375668"/>
          </a:xfrm>
          <a:prstGeom prst="rect">
            <a:avLst/>
          </a:prstGeom>
        </p:spPr>
      </p:pic>
      <p:pic>
        <p:nvPicPr>
          <p:cNvPr id="21" name="Imagen 20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444438" y="4272415"/>
            <a:ext cx="695069" cy="375668"/>
          </a:xfrm>
          <a:prstGeom prst="rect">
            <a:avLst/>
          </a:prstGeom>
        </p:spPr>
      </p:pic>
      <p:sp>
        <p:nvSpPr>
          <p:cNvPr id="22" name="Rectángulo redondeado 21"/>
          <p:cNvSpPr/>
          <p:nvPr/>
        </p:nvSpPr>
        <p:spPr>
          <a:xfrm>
            <a:off x="123290" y="4748854"/>
            <a:ext cx="1419760" cy="1495721"/>
          </a:xfrm>
          <a:prstGeom prst="roundRect">
            <a:avLst/>
          </a:prstGeom>
          <a:solidFill>
            <a:schemeClr val="bg1"/>
          </a:solidFill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Rectángulo redondeado 22"/>
          <p:cNvSpPr/>
          <p:nvPr/>
        </p:nvSpPr>
        <p:spPr>
          <a:xfrm>
            <a:off x="2380002" y="4807784"/>
            <a:ext cx="1419760" cy="1495721"/>
          </a:xfrm>
          <a:prstGeom prst="roundRect">
            <a:avLst/>
          </a:prstGeom>
          <a:solidFill>
            <a:schemeClr val="bg1"/>
          </a:solidFill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Rectángulo redondeado 23"/>
          <p:cNvSpPr/>
          <p:nvPr/>
        </p:nvSpPr>
        <p:spPr>
          <a:xfrm>
            <a:off x="4151018" y="4793813"/>
            <a:ext cx="1419760" cy="1495721"/>
          </a:xfrm>
          <a:prstGeom prst="roundRect">
            <a:avLst/>
          </a:prstGeom>
          <a:solidFill>
            <a:schemeClr val="bg1"/>
          </a:solidFill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" name="Rectángulo redondeado 24"/>
          <p:cNvSpPr/>
          <p:nvPr/>
        </p:nvSpPr>
        <p:spPr>
          <a:xfrm>
            <a:off x="5815687" y="4807783"/>
            <a:ext cx="2179772" cy="1481751"/>
          </a:xfrm>
          <a:prstGeom prst="roundRect">
            <a:avLst/>
          </a:prstGeom>
          <a:solidFill>
            <a:schemeClr val="bg1"/>
          </a:solidFill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Rectángulo redondeado 25"/>
          <p:cNvSpPr/>
          <p:nvPr/>
        </p:nvSpPr>
        <p:spPr>
          <a:xfrm>
            <a:off x="8240368" y="4846890"/>
            <a:ext cx="1419760" cy="1495721"/>
          </a:xfrm>
          <a:prstGeom prst="roundRect">
            <a:avLst/>
          </a:prstGeom>
          <a:solidFill>
            <a:schemeClr val="bg1"/>
          </a:solidFill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CuadroTexto 29"/>
          <p:cNvSpPr txBox="1"/>
          <p:nvPr/>
        </p:nvSpPr>
        <p:spPr>
          <a:xfrm>
            <a:off x="2210873" y="6457890"/>
            <a:ext cx="54842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>
                <a:solidFill>
                  <a:schemeClr val="accent1">
                    <a:lumMod val="75000"/>
                  </a:schemeClr>
                </a:solidFill>
                <a:latin typeface="Bracketeer" panose="02000603000000000000" pitchFamily="2" charset="0"/>
                <a:ea typeface="Bracketeer" panose="02000603000000000000" pitchFamily="2" charset="0"/>
              </a:rPr>
              <a:t>http://www.imageneseducativas.com</a:t>
            </a:r>
          </a:p>
        </p:txBody>
      </p:sp>
      <p:pic>
        <p:nvPicPr>
          <p:cNvPr id="31" name="Imagen 30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001" y="1786272"/>
            <a:ext cx="437209" cy="432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6704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</TotalTime>
  <Words>14</Words>
  <Application>Microsoft Office PowerPoint</Application>
  <PresentationFormat>A4 (210 x 297 mm)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Kozuka Gothic Pr6N H</vt:lpstr>
      <vt:lpstr>Arial</vt:lpstr>
      <vt:lpstr>Bracketeer</vt:lpstr>
      <vt:lpstr>Calibri</vt:lpstr>
      <vt:lpstr>Calibri Light</vt:lpstr>
      <vt:lpstr>Tema de Office</vt:lpstr>
      <vt:lpstr>Presentación de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Antonio Ciudad Real Núñez</dc:creator>
  <cp:lastModifiedBy>Antonio Ciudad Real Núñez</cp:lastModifiedBy>
  <cp:revision>5</cp:revision>
  <dcterms:created xsi:type="dcterms:W3CDTF">2016-08-29T23:34:43Z</dcterms:created>
  <dcterms:modified xsi:type="dcterms:W3CDTF">2016-09-07T16:20:54Z</dcterms:modified>
</cp:coreProperties>
</file>