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8" r:id="rId4"/>
    <p:sldId id="268" r:id="rId5"/>
    <p:sldId id="259" r:id="rId6"/>
    <p:sldId id="260" r:id="rId7"/>
    <p:sldId id="261" r:id="rId8"/>
    <p:sldId id="262" r:id="rId9"/>
    <p:sldId id="279" r:id="rId10"/>
    <p:sldId id="263" r:id="rId11"/>
    <p:sldId id="264" r:id="rId12"/>
    <p:sldId id="265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2" r:id="rId26"/>
    <p:sldId id="283" r:id="rId27"/>
    <p:sldId id="284" r:id="rId28"/>
    <p:sldId id="286" r:id="rId29"/>
    <p:sldId id="285" r:id="rId30"/>
    <p:sldId id="287" r:id="rId31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434" autoAdjust="0"/>
  </p:normalViewPr>
  <p:slideViewPr>
    <p:cSldViewPr snapToGrid="0" showGuides="1">
      <p:cViewPr varScale="1">
        <p:scale>
          <a:sx n="49" d="100"/>
          <a:sy n="49" d="100"/>
        </p:scale>
        <p:origin x="2184" y="-1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B792-1349-4F3B-A32F-5C85B697A5EA}" type="datetimeFigureOut">
              <a:rPr lang="es-ES" smtClean="0"/>
              <a:t>04/06/2016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EE30-2A8F-442A-81AE-F7D1075815F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590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B792-1349-4F3B-A32F-5C85B697A5EA}" type="datetimeFigureOut">
              <a:rPr lang="es-ES" smtClean="0"/>
              <a:t>04/06/2016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EE30-2A8F-442A-81AE-F7D1075815F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479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B792-1349-4F3B-A32F-5C85B697A5EA}" type="datetimeFigureOut">
              <a:rPr lang="es-ES" smtClean="0"/>
              <a:t>04/06/2016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EE30-2A8F-442A-81AE-F7D1075815F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273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B792-1349-4F3B-A32F-5C85B697A5EA}" type="datetimeFigureOut">
              <a:rPr lang="es-ES" smtClean="0"/>
              <a:t>04/06/2016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EE30-2A8F-442A-81AE-F7D1075815F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144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B792-1349-4F3B-A32F-5C85B697A5EA}" type="datetimeFigureOut">
              <a:rPr lang="es-ES" smtClean="0"/>
              <a:t>04/06/2016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EE30-2A8F-442A-81AE-F7D1075815F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497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B792-1349-4F3B-A32F-5C85B697A5EA}" type="datetimeFigureOut">
              <a:rPr lang="es-ES" smtClean="0"/>
              <a:t>04/06/2016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EE30-2A8F-442A-81AE-F7D1075815F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220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B792-1349-4F3B-A32F-5C85B697A5EA}" type="datetimeFigureOut">
              <a:rPr lang="es-ES" smtClean="0"/>
              <a:t>04/06/2016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EE30-2A8F-442A-81AE-F7D1075815F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901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B792-1349-4F3B-A32F-5C85B697A5EA}" type="datetimeFigureOut">
              <a:rPr lang="es-ES" smtClean="0"/>
              <a:t>04/06/2016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EE30-2A8F-442A-81AE-F7D1075815F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860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B792-1349-4F3B-A32F-5C85B697A5EA}" type="datetimeFigureOut">
              <a:rPr lang="es-ES" smtClean="0"/>
              <a:t>04/06/2016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EE30-2A8F-442A-81AE-F7D1075815F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394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B792-1349-4F3B-A32F-5C85B697A5EA}" type="datetimeFigureOut">
              <a:rPr lang="es-ES" smtClean="0"/>
              <a:t>04/06/2016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EE30-2A8F-442A-81AE-F7D1075815F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25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B792-1349-4F3B-A32F-5C85B697A5EA}" type="datetimeFigureOut">
              <a:rPr lang="es-ES" smtClean="0"/>
              <a:t>04/06/2016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EE30-2A8F-442A-81AE-F7D1075815F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22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FB792-1349-4F3B-A32F-5C85B697A5EA}" type="datetimeFigureOut">
              <a:rPr lang="es-ES" smtClean="0"/>
              <a:t>04/06/2016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EE30-2A8F-442A-81AE-F7D1075815F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827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8" y="194553"/>
            <a:ext cx="6303704" cy="94743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5867" y="1895319"/>
            <a:ext cx="509693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dirty="0" smtClean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pPr algn="ctr"/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MI</a:t>
            </a:r>
          </a:p>
          <a:p>
            <a:pPr algn="ctr"/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ANUARIO ESCOLAR</a:t>
            </a:r>
          </a:p>
          <a:p>
            <a:pPr algn="ctr"/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 </a:t>
            </a:r>
          </a:p>
          <a:p>
            <a:pPr algn="ctr"/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CURSO </a:t>
            </a:r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2015-2016</a:t>
            </a:r>
            <a:endParaRPr lang="es-ES" sz="4000" dirty="0" smtClean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pPr algn="ctr"/>
            <a:endParaRPr lang="es-ES" sz="4000" dirty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pPr algn="ctr"/>
            <a:endParaRPr lang="es-ES" sz="4000" dirty="0" smtClean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59" y="5755005"/>
            <a:ext cx="4471481" cy="447148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5" y="856034"/>
            <a:ext cx="1900345" cy="170635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50494" y="5293340"/>
            <a:ext cx="335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elloSperry" panose="02000603000000000000" pitchFamily="2" charset="0"/>
                <a:ea typeface="HelloSperry" panose="02000603000000000000" pitchFamily="2" charset="0"/>
              </a:rPr>
              <a:t>ESCUELA</a:t>
            </a:r>
            <a:endParaRPr lang="es-ES" sz="5400" b="1" cap="none" spc="50" dirty="0">
              <a:ln w="952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5" y="862005"/>
            <a:ext cx="1947333" cy="194733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96135" y="1297062"/>
            <a:ext cx="1357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Escudo escolar</a:t>
            </a:r>
            <a:endParaRPr lang="es-E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7" y="4957053"/>
            <a:ext cx="1474361" cy="3996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36" y="2562385"/>
            <a:ext cx="1702895" cy="53726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924803" y="961469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3" y="-124266"/>
            <a:ext cx="7052553" cy="100302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0533" y="883642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Feeling 22" panose="02000503000000020003" pitchFamily="2" charset="0"/>
                <a:ea typeface="HelloSnowball" panose="02000603000000000000" pitchFamily="2" charset="0"/>
              </a:rPr>
              <a:t>MIS MEJORES RECUERDOS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8" y="2371346"/>
            <a:ext cx="2825892" cy="262925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2371346"/>
            <a:ext cx="2825892" cy="262925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8" y="5000603"/>
            <a:ext cx="2825892" cy="262925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5000603"/>
            <a:ext cx="2825892" cy="262925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62" y="7073837"/>
            <a:ext cx="3754877" cy="27645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3" y="1283875"/>
            <a:ext cx="1474361" cy="3996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2870" y="8187469"/>
            <a:ext cx="1702895" cy="5372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3" y="-124266"/>
            <a:ext cx="7052553" cy="100302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0533" y="883642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Feeling 22" panose="02000503000000020003" pitchFamily="2" charset="0"/>
                <a:ea typeface="HelloSnowball" panose="02000603000000000000" pitchFamily="2" charset="0"/>
              </a:rPr>
              <a:t>MIS MEJORES RECUERDOS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8" y="2371346"/>
            <a:ext cx="2825892" cy="262925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2371346"/>
            <a:ext cx="2825892" cy="262925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9" y="5000603"/>
            <a:ext cx="2825892" cy="262925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000603"/>
            <a:ext cx="2825892" cy="262925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7270905"/>
            <a:ext cx="3886199" cy="24483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3" y="1283875"/>
            <a:ext cx="1474361" cy="3996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2870" y="8187469"/>
            <a:ext cx="1702895" cy="5372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3" y="-124266"/>
            <a:ext cx="7052553" cy="100302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0533" y="883642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Feeling 22" panose="02000503000000020003" pitchFamily="2" charset="0"/>
                <a:ea typeface="HelloSnowball" panose="02000603000000000000" pitchFamily="2" charset="0"/>
              </a:rPr>
              <a:t>MIS AGRADECIMIENTOS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52" y="2555202"/>
            <a:ext cx="2786981" cy="20928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4611">
            <a:off x="978783" y="1878599"/>
            <a:ext cx="2229011" cy="32987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078945" y="-520782692"/>
            <a:ext cx="329765813" cy="5311664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09" y="3738209"/>
            <a:ext cx="2807115" cy="57093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7" y="1059357"/>
            <a:ext cx="1474361" cy="3996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2870" y="8187469"/>
            <a:ext cx="1702895" cy="53726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3" y="-124266"/>
            <a:ext cx="7052553" cy="100302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0533" y="883642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Feeling 22" panose="02000503000000020003" pitchFamily="2" charset="0"/>
                <a:ea typeface="HelloSnowball" panose="02000603000000000000" pitchFamily="2" charset="0"/>
              </a:rPr>
              <a:t>MIS AGRADECIMIENTOS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52" y="2555202"/>
            <a:ext cx="2786981" cy="20928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4611">
            <a:off x="978783" y="1878599"/>
            <a:ext cx="2229011" cy="32987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078945" y="-520782692"/>
            <a:ext cx="329765813" cy="5311664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32" y="3738209"/>
            <a:ext cx="2428868" cy="57093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1" y="919625"/>
            <a:ext cx="1474361" cy="3996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2870" y="8187469"/>
            <a:ext cx="1702895" cy="53726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3" y="-124266"/>
            <a:ext cx="7052553" cy="100302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0533" y="883642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Feeling 22" panose="02000503000000020003" pitchFamily="2" charset="0"/>
                <a:ea typeface="HelloSnowball" panose="02000603000000000000" pitchFamily="2" charset="0"/>
              </a:rPr>
              <a:t>MIS AGRADECIMIENTOS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9390">
            <a:off x="587050" y="2241778"/>
            <a:ext cx="3317918" cy="32238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27" y="2253701"/>
            <a:ext cx="3317918" cy="27096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67" y="3748406"/>
            <a:ext cx="2807115" cy="57093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1" y="846714"/>
            <a:ext cx="1474361" cy="3996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2870" y="8187469"/>
            <a:ext cx="1702895" cy="53726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3" y="-124266"/>
            <a:ext cx="7052553" cy="100302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0533" y="883642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Feeling 22" panose="02000503000000020003" pitchFamily="2" charset="0"/>
                <a:ea typeface="HelloSnowball" panose="02000603000000000000" pitchFamily="2" charset="0"/>
              </a:rPr>
              <a:t>MIS AGRADECIMIENTOS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9390">
            <a:off x="587050" y="2241778"/>
            <a:ext cx="3317918" cy="32238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27" y="2253701"/>
            <a:ext cx="3317918" cy="27096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90" y="3748406"/>
            <a:ext cx="2428868" cy="57093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4" y="1016084"/>
            <a:ext cx="1474361" cy="3996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2870" y="8187469"/>
            <a:ext cx="1702895" cy="53726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9" y="175095"/>
            <a:ext cx="6548392" cy="93019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6980" y="1100601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Empire of Dirt" panose="02000000000000000000" pitchFamily="2" charset="0"/>
                <a:ea typeface="HelloSnowball" panose="02000603000000000000" pitchFamily="2" charset="0"/>
              </a:rPr>
              <a:t>DEDICATORIAS DE MIS COMPAÑEROS/AS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1" y="2606091"/>
            <a:ext cx="2563239" cy="25632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4562303"/>
            <a:ext cx="2563239" cy="25632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6539308"/>
            <a:ext cx="2563239" cy="25632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22" y="2606091"/>
            <a:ext cx="2563239" cy="256323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4562303"/>
            <a:ext cx="2563239" cy="25632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6539308"/>
            <a:ext cx="2563239" cy="25632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33" y="264630"/>
            <a:ext cx="1975320" cy="270591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9" y="2406246"/>
            <a:ext cx="1474361" cy="3996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2019" y="4611707"/>
            <a:ext cx="1702895" cy="53726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9" y="175095"/>
            <a:ext cx="6548392" cy="93019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6980" y="1100601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Empire of Dirt" panose="02000000000000000000" pitchFamily="2" charset="0"/>
                <a:ea typeface="HelloSnowball" panose="02000603000000000000" pitchFamily="2" charset="0"/>
              </a:rPr>
              <a:t>DEDICATORIAS DE MIS COMPAÑEROS/AS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1" y="2606091"/>
            <a:ext cx="2563239" cy="25632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4562303"/>
            <a:ext cx="2563239" cy="25632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6539308"/>
            <a:ext cx="2563239" cy="25632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22" y="2606091"/>
            <a:ext cx="2563239" cy="256323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4562303"/>
            <a:ext cx="2563239" cy="25632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6539308"/>
            <a:ext cx="2563239" cy="25632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75" y="264630"/>
            <a:ext cx="1872236" cy="27059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9" y="2406246"/>
            <a:ext cx="1474361" cy="3996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2019" y="4611707"/>
            <a:ext cx="1702895" cy="53726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6980" y="1100601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Empire of Dirt" panose="02000000000000000000" pitchFamily="2" charset="0"/>
                <a:ea typeface="HelloSnowball" panose="02000603000000000000" pitchFamily="2" charset="0"/>
              </a:rPr>
              <a:t>DEDICATORIAS DE MIS COMPAÑEROS/AS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1" y="2606091"/>
            <a:ext cx="2563239" cy="25632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4562303"/>
            <a:ext cx="2563239" cy="25632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6539308"/>
            <a:ext cx="2563239" cy="25632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22" y="2606091"/>
            <a:ext cx="2563239" cy="256323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4562303"/>
            <a:ext cx="2563239" cy="25632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6539308"/>
            <a:ext cx="2563239" cy="25632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9" y="175095"/>
            <a:ext cx="6548392" cy="93019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77" y="264630"/>
            <a:ext cx="1975320" cy="27059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9" y="2406246"/>
            <a:ext cx="1474361" cy="3996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2019" y="4611707"/>
            <a:ext cx="1702895" cy="53726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6980" y="1100601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Empire of Dirt" panose="02000000000000000000" pitchFamily="2" charset="0"/>
                <a:ea typeface="HelloSnowball" panose="02000603000000000000" pitchFamily="2" charset="0"/>
              </a:rPr>
              <a:t>DEDICATORIAS DE MIS COMPAÑEROS/AS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1" y="2606091"/>
            <a:ext cx="2563239" cy="25632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4562303"/>
            <a:ext cx="2563239" cy="25632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6539308"/>
            <a:ext cx="2563239" cy="25632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22" y="2606091"/>
            <a:ext cx="2563239" cy="256323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4562303"/>
            <a:ext cx="2563239" cy="25632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6539308"/>
            <a:ext cx="2563239" cy="25632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9" y="175095"/>
            <a:ext cx="6548392" cy="93019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61" y="264630"/>
            <a:ext cx="1872236" cy="27059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9" y="2406246"/>
            <a:ext cx="1474361" cy="3996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2019" y="4611707"/>
            <a:ext cx="1702895" cy="53726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8" y="194553"/>
            <a:ext cx="6303704" cy="94743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5867" y="1895319"/>
            <a:ext cx="509693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dirty="0" smtClean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pPr algn="ctr"/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MI</a:t>
            </a:r>
          </a:p>
          <a:p>
            <a:pPr algn="ctr"/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ANUARIO ESCOLAR</a:t>
            </a:r>
          </a:p>
          <a:p>
            <a:pPr algn="ctr"/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 </a:t>
            </a:r>
          </a:p>
          <a:p>
            <a:pPr algn="ctr"/>
            <a:r>
              <a:rPr lang="es-ES" sz="4000" dirty="0">
                <a:latin typeface="HelloSperry" panose="02000603000000000000" pitchFamily="2" charset="0"/>
                <a:ea typeface="HelloSperry" panose="02000603000000000000" pitchFamily="2" charset="0"/>
              </a:rPr>
              <a:t>CURSO 2015-2016</a:t>
            </a:r>
          </a:p>
          <a:p>
            <a:pPr algn="ctr"/>
            <a:endParaRPr lang="es-ES" sz="4000" dirty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pPr algn="ctr"/>
            <a:endParaRPr lang="es-ES" sz="4000" dirty="0" smtClean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59" y="5755005"/>
            <a:ext cx="4471481" cy="447148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5" y="856034"/>
            <a:ext cx="1900345" cy="17063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02" y="5081763"/>
            <a:ext cx="3763862" cy="10771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5" y="862005"/>
            <a:ext cx="1947333" cy="194733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696135" y="1297062"/>
            <a:ext cx="1357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Escudo escolar</a:t>
            </a:r>
            <a:endParaRPr lang="es-E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9" y="3890861"/>
            <a:ext cx="1474361" cy="399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36" y="2562385"/>
            <a:ext cx="1702895" cy="53726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24803" y="961469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9" y="175095"/>
            <a:ext cx="6548392" cy="93019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6980" y="1100601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Empire of Dirt" panose="02000000000000000000" pitchFamily="2" charset="0"/>
                <a:ea typeface="HelloSnowball" panose="02000603000000000000" pitchFamily="2" charset="0"/>
              </a:rPr>
              <a:t>DEDICATORIAS DE MIS COMPAÑEROS/AS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1" y="2606091"/>
            <a:ext cx="2563239" cy="25632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4562303"/>
            <a:ext cx="2563239" cy="25632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6539308"/>
            <a:ext cx="2563239" cy="25632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22" y="2606091"/>
            <a:ext cx="2563239" cy="256323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4562303"/>
            <a:ext cx="2563239" cy="25632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6539308"/>
            <a:ext cx="2563239" cy="25632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33" y="264630"/>
            <a:ext cx="1975320" cy="27059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9" y="2406246"/>
            <a:ext cx="1474361" cy="3996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2019" y="4611707"/>
            <a:ext cx="1702895" cy="53726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9" y="175095"/>
            <a:ext cx="6548392" cy="930196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6980" y="1100601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Empire of Dirt" panose="02000000000000000000" pitchFamily="2" charset="0"/>
                <a:ea typeface="HelloSnowball" panose="02000603000000000000" pitchFamily="2" charset="0"/>
              </a:rPr>
              <a:t>DEDICATORIAS DE MIS COMPAÑEROS/AS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1" y="2606091"/>
            <a:ext cx="2563239" cy="25632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4562303"/>
            <a:ext cx="2563239" cy="25632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6539308"/>
            <a:ext cx="2563239" cy="25632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22" y="2606091"/>
            <a:ext cx="2563239" cy="256323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4562303"/>
            <a:ext cx="2563239" cy="25632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6539308"/>
            <a:ext cx="2563239" cy="25632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75" y="264630"/>
            <a:ext cx="1872236" cy="27059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9" y="2406246"/>
            <a:ext cx="1474361" cy="3996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2019" y="4611707"/>
            <a:ext cx="1702895" cy="53726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6980" y="1100601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Empire of Dirt" panose="02000000000000000000" pitchFamily="2" charset="0"/>
                <a:ea typeface="HelloSnowball" panose="02000603000000000000" pitchFamily="2" charset="0"/>
              </a:rPr>
              <a:t>DEDICATORIAS DE MIS COMPAÑEROS/AS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1" y="2606091"/>
            <a:ext cx="2563239" cy="25632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4562303"/>
            <a:ext cx="2563239" cy="25632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6539308"/>
            <a:ext cx="2563239" cy="25632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22" y="2606091"/>
            <a:ext cx="2563239" cy="256323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4562303"/>
            <a:ext cx="2563239" cy="25632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6539308"/>
            <a:ext cx="2563239" cy="256323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9" y="175095"/>
            <a:ext cx="6548392" cy="93019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78" y="175095"/>
            <a:ext cx="1975320" cy="270591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9" y="2406246"/>
            <a:ext cx="1474361" cy="3996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2019" y="4611707"/>
            <a:ext cx="1702895" cy="53726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1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6980" y="1100601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Empire of Dirt" panose="02000000000000000000" pitchFamily="2" charset="0"/>
                <a:ea typeface="HelloSnowball" panose="02000603000000000000" pitchFamily="2" charset="0"/>
              </a:rPr>
              <a:t>DEDICATORIAS DE MIS COMPAÑEROS/AS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1" y="2606091"/>
            <a:ext cx="2563239" cy="25632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4562303"/>
            <a:ext cx="2563239" cy="25632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0" y="6539308"/>
            <a:ext cx="2563239" cy="25632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22" y="2606091"/>
            <a:ext cx="2563239" cy="256323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4562303"/>
            <a:ext cx="2563239" cy="25632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1" y="6539308"/>
            <a:ext cx="2563239" cy="25632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9" y="175095"/>
            <a:ext cx="6548392" cy="93019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28" y="100074"/>
            <a:ext cx="1872236" cy="270591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9" y="2406246"/>
            <a:ext cx="1474361" cy="399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2019" y="4611707"/>
            <a:ext cx="1702895" cy="53726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3" y="642922"/>
            <a:ext cx="5353913" cy="350012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09023" y="2198429"/>
            <a:ext cx="50969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HelloStitches" panose="02000603000000000000" pitchFamily="2" charset="0"/>
                <a:ea typeface="HelloStitches" panose="02000603000000000000" pitchFamily="2" charset="0"/>
              </a:rPr>
              <a:t>HOJAS DE FIRMAS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51"/>
            <a:ext cx="6858000" cy="949649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3" y="8593038"/>
            <a:ext cx="1474361" cy="3996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1898" y="2781245"/>
            <a:ext cx="1702895" cy="53726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51"/>
            <a:ext cx="6858000" cy="949649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7819" y="946258"/>
            <a:ext cx="50969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HelloStitches" panose="02000603000000000000" pitchFamily="2" charset="0"/>
                <a:ea typeface="HelloStitches" panose="02000603000000000000" pitchFamily="2" charset="0"/>
              </a:rPr>
              <a:t>HOJAS DE FIRMAS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64" y="946258"/>
            <a:ext cx="2435747" cy="31701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3" y="8593038"/>
            <a:ext cx="1474361" cy="3996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9405" y="2295676"/>
            <a:ext cx="1702895" cy="53726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51"/>
            <a:ext cx="6858000" cy="949649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7819" y="946258"/>
            <a:ext cx="50969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HelloStitches" panose="02000603000000000000" pitchFamily="2" charset="0"/>
                <a:ea typeface="HelloStitches" panose="02000603000000000000" pitchFamily="2" charset="0"/>
              </a:rPr>
              <a:t>HOJAS DE FIRMAS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63" y="946258"/>
            <a:ext cx="1911348" cy="31701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3" y="8593038"/>
            <a:ext cx="1474361" cy="3996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020" y="2501303"/>
            <a:ext cx="1702895" cy="53726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4997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7819" y="946258"/>
            <a:ext cx="50969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HelloDaisy" panose="02000603000000000000" pitchFamily="2" charset="0"/>
                <a:ea typeface="HelloDaisy" panose="02000603000000000000" pitchFamily="2" charset="0"/>
              </a:rPr>
              <a:t>Foto recuerdos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46" y="406259"/>
            <a:ext cx="1724088" cy="34646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3" y="8593038"/>
            <a:ext cx="1474361" cy="3996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0674" y="7528215"/>
            <a:ext cx="1702895" cy="53726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46" y="454603"/>
            <a:ext cx="1724088" cy="33679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4997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7819" y="946258"/>
            <a:ext cx="50969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HelloDaisy" panose="02000603000000000000" pitchFamily="2" charset="0"/>
                <a:ea typeface="HelloDaisy" panose="02000603000000000000" pitchFamily="2" charset="0"/>
              </a:rPr>
              <a:t>Foto recuerdos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3" y="8593038"/>
            <a:ext cx="1474361" cy="3996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0674" y="7528215"/>
            <a:ext cx="1702895" cy="53726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4997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7819" y="946258"/>
            <a:ext cx="50969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atin typeface="HelloDaisy" panose="02000603000000000000" pitchFamily="2" charset="0"/>
                <a:ea typeface="HelloDaisy" panose="02000603000000000000" pitchFamily="2" charset="0"/>
              </a:rPr>
              <a:t>Foto recuerdos</a:t>
            </a: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27" y="257565"/>
            <a:ext cx="1724088" cy="2670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3" y="8593038"/>
            <a:ext cx="1474361" cy="3996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0674" y="7528215"/>
            <a:ext cx="1702895" cy="53726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8" y="194553"/>
            <a:ext cx="6303704" cy="94743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5867" y="1895319"/>
            <a:ext cx="509693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dirty="0" smtClean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pPr algn="ctr"/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MI</a:t>
            </a:r>
          </a:p>
          <a:p>
            <a:pPr algn="ctr"/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ANUARIO ESCOLAR</a:t>
            </a:r>
          </a:p>
          <a:p>
            <a:pPr algn="ctr"/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 </a:t>
            </a:r>
          </a:p>
          <a:p>
            <a:pPr algn="ctr"/>
            <a:r>
              <a:rPr lang="es-ES" sz="4000" dirty="0">
                <a:latin typeface="HelloSperry" panose="02000603000000000000" pitchFamily="2" charset="0"/>
                <a:ea typeface="HelloSperry" panose="02000603000000000000" pitchFamily="2" charset="0"/>
              </a:rPr>
              <a:t>CURSO 2015-2016</a:t>
            </a:r>
          </a:p>
          <a:p>
            <a:pPr algn="ctr"/>
            <a:endParaRPr lang="es-ES" sz="4000" dirty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pPr algn="ctr"/>
            <a:endParaRPr lang="es-ES" sz="4000" dirty="0" smtClean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59" y="5755005"/>
            <a:ext cx="4471481" cy="447148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59" y="856034"/>
            <a:ext cx="1883736" cy="170635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50494" y="5293340"/>
            <a:ext cx="3357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elloSperry" panose="02000603000000000000" pitchFamily="2" charset="0"/>
                <a:ea typeface="HelloSperry" panose="02000603000000000000" pitchFamily="2" charset="0"/>
              </a:rPr>
              <a:t>ESCUELA</a:t>
            </a:r>
            <a:endParaRPr lang="es-ES" sz="5400" b="1" cap="none" spc="50" dirty="0">
              <a:ln w="952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5" y="862005"/>
            <a:ext cx="1947333" cy="194733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696135" y="1297062"/>
            <a:ext cx="1357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Escudo escolar</a:t>
            </a:r>
            <a:endParaRPr lang="es-E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7" y="4957053"/>
            <a:ext cx="1474361" cy="399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36" y="2562385"/>
            <a:ext cx="1702895" cy="53726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24803" y="961469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61" y="-428017"/>
            <a:ext cx="7705139" cy="105447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00934" y="347827"/>
            <a:ext cx="3401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latin typeface="HelloTypewriterThin" panose="02000203000000000000" pitchFamily="2" charset="0"/>
                <a:ea typeface="HelloTypewriterThin" panose="02000203000000000000" pitchFamily="2" charset="0"/>
              </a:rPr>
              <a:t>citas</a:t>
            </a:r>
            <a:endParaRPr lang="es-ES" sz="1400" dirty="0">
              <a:latin typeface="HelloTypewriterThin" panose="02000203000000000000" pitchFamily="2" charset="0"/>
              <a:ea typeface="HelloTypewriterThin" panose="02000203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6925" y="1238160"/>
            <a:ext cx="5852786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HelloTypewriterThin" panose="02000203000000000000" pitchFamily="2" charset="0"/>
                <a:ea typeface="HelloTypewriterThin" panose="02000203000000000000" pitchFamily="2" charset="0"/>
              </a:rPr>
              <a:t>“La </a:t>
            </a:r>
            <a:r>
              <a:rPr lang="es-ES" sz="3200" dirty="0">
                <a:latin typeface="HelloTypewriterThin" panose="02000203000000000000" pitchFamily="2" charset="0"/>
                <a:ea typeface="HelloTypewriterThin" panose="02000203000000000000" pitchFamily="2" charset="0"/>
              </a:rPr>
              <a:t>educación es un proceso que no termina nunca” Josefina Aldecoa</a:t>
            </a:r>
          </a:p>
          <a:p>
            <a:endParaRPr lang="es-ES" sz="3200" dirty="0">
              <a:latin typeface="HelloTypewriterThin" panose="02000203000000000000" pitchFamily="2" charset="0"/>
              <a:ea typeface="HelloTypewriterThin" panose="02000203000000000000" pitchFamily="2" charset="0"/>
            </a:endParaRPr>
          </a:p>
          <a:p>
            <a:r>
              <a:rPr lang="es-ES" sz="3200" dirty="0">
                <a:latin typeface="HelloTypewriterThin" panose="02000203000000000000" pitchFamily="2" charset="0"/>
                <a:ea typeface="HelloTypewriterThin" panose="02000203000000000000" pitchFamily="2" charset="0"/>
              </a:rPr>
              <a:t>2. “La educación consiste en ayudar a un niño a llevar a la realidad sus aptitudes” Erich Fromm</a:t>
            </a:r>
          </a:p>
          <a:p>
            <a:endParaRPr lang="es-ES" sz="3200" dirty="0">
              <a:latin typeface="HelloTypewriterThin" panose="02000203000000000000" pitchFamily="2" charset="0"/>
              <a:ea typeface="HelloTypewriterThin" panose="02000203000000000000" pitchFamily="2" charset="0"/>
            </a:endParaRPr>
          </a:p>
          <a:p>
            <a:r>
              <a:rPr lang="es-ES" sz="3200" dirty="0">
                <a:latin typeface="HelloTypewriterThin" panose="02000203000000000000" pitchFamily="2" charset="0"/>
                <a:ea typeface="HelloTypewriterThin" panose="02000203000000000000" pitchFamily="2" charset="0"/>
              </a:rPr>
              <a:t>3. “Enseñar es aprender dos veces” Joseph </a:t>
            </a:r>
            <a:r>
              <a:rPr lang="es-ES" sz="3200" dirty="0" err="1">
                <a:latin typeface="HelloTypewriterThin" panose="02000203000000000000" pitchFamily="2" charset="0"/>
                <a:ea typeface="HelloTypewriterThin" panose="02000203000000000000" pitchFamily="2" charset="0"/>
              </a:rPr>
              <a:t>Joubert</a:t>
            </a:r>
            <a:endParaRPr lang="es-ES" sz="3200" dirty="0">
              <a:latin typeface="HelloTypewriterThin" panose="02000203000000000000" pitchFamily="2" charset="0"/>
              <a:ea typeface="HelloTypewriterThin" panose="02000203000000000000" pitchFamily="2" charset="0"/>
            </a:endParaRPr>
          </a:p>
          <a:p>
            <a:endParaRPr lang="es-ES" sz="3200" dirty="0" smtClean="0">
              <a:latin typeface="HelloTypewriterThin" panose="02000203000000000000" pitchFamily="2" charset="0"/>
              <a:ea typeface="HelloTypewriterThin" panose="02000203000000000000" pitchFamily="2" charset="0"/>
            </a:endParaRPr>
          </a:p>
          <a:p>
            <a:r>
              <a:rPr lang="es-ES" sz="3200" dirty="0" smtClean="0">
                <a:latin typeface="HelloTypewriterThin" panose="02000203000000000000" pitchFamily="2" charset="0"/>
                <a:ea typeface="HelloTypewriterThin" panose="02000203000000000000" pitchFamily="2" charset="0"/>
              </a:rPr>
              <a:t>4</a:t>
            </a:r>
            <a:r>
              <a:rPr lang="es-ES" sz="3200" dirty="0">
                <a:latin typeface="HelloTypewriterThin" panose="02000203000000000000" pitchFamily="2" charset="0"/>
                <a:ea typeface="HelloTypewriterThin" panose="02000203000000000000" pitchFamily="2" charset="0"/>
              </a:rPr>
              <a:t>. “La vida debe ser una incesante educación” </a:t>
            </a:r>
            <a:r>
              <a:rPr lang="es-ES" sz="3200" dirty="0" err="1">
                <a:latin typeface="HelloTypewriterThin" panose="02000203000000000000" pitchFamily="2" charset="0"/>
                <a:ea typeface="HelloTypewriterThin" panose="02000203000000000000" pitchFamily="2" charset="0"/>
              </a:rPr>
              <a:t>Gustave</a:t>
            </a:r>
            <a:r>
              <a:rPr lang="es-ES" sz="3200" dirty="0">
                <a:latin typeface="HelloTypewriterThin" panose="02000203000000000000" pitchFamily="2" charset="0"/>
                <a:ea typeface="HelloTypewriterThin" panose="02000203000000000000" pitchFamily="2" charset="0"/>
              </a:rPr>
              <a:t> </a:t>
            </a:r>
            <a:r>
              <a:rPr lang="es-ES" sz="3200" dirty="0" smtClean="0">
                <a:latin typeface="HelloTypewriterThin" panose="02000203000000000000" pitchFamily="2" charset="0"/>
                <a:ea typeface="HelloTypewriterThin" panose="02000203000000000000" pitchFamily="2" charset="0"/>
              </a:rPr>
              <a:t>Flaubert</a:t>
            </a:r>
          </a:p>
          <a:p>
            <a:endParaRPr lang="es-ES" sz="3200" dirty="0">
              <a:latin typeface="HelloTypewriterThin" panose="02000203000000000000" pitchFamily="2" charset="0"/>
              <a:ea typeface="HelloTypewriterThin" panose="02000203000000000000" pitchFamily="2" charset="0"/>
            </a:endParaRPr>
          </a:p>
          <a:p>
            <a:r>
              <a:rPr lang="es-ES" sz="3200" dirty="0" smtClean="0">
                <a:latin typeface="HelloTypewriterThin" panose="02000203000000000000" pitchFamily="2" charset="0"/>
                <a:ea typeface="HelloTypewriterThin" panose="02000203000000000000" pitchFamily="2" charset="0"/>
              </a:rPr>
              <a:t>5</a:t>
            </a:r>
            <a:r>
              <a:rPr lang="es-ES" sz="3200" dirty="0">
                <a:latin typeface="HelloTypewriterThin" panose="02000203000000000000" pitchFamily="2" charset="0"/>
                <a:ea typeface="HelloTypewriterThin" panose="02000203000000000000" pitchFamily="2" charset="0"/>
              </a:rPr>
              <a:t>. “Lo maravilloso de aprender algo, es que nadie puede arrebatárnoslo” B. B. King</a:t>
            </a:r>
            <a:endParaRPr lang="es-ES" sz="600" dirty="0">
              <a:latin typeface="HelloTypewriterThin" panose="02000203000000000000" pitchFamily="2" charset="0"/>
              <a:ea typeface="HelloTypewriterThin" panose="02000203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739003" y="8262163"/>
            <a:ext cx="3401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latin typeface="HelloTypewriterThin" panose="02000203000000000000" pitchFamily="2" charset="0"/>
                <a:ea typeface="HelloTypewriterThin" panose="02000203000000000000" pitchFamily="2" charset="0"/>
              </a:rPr>
              <a:t>fin</a:t>
            </a:r>
            <a:endParaRPr lang="es-ES" sz="1400" dirty="0">
              <a:latin typeface="HelloTypewriterThin" panose="02000203000000000000" pitchFamily="2" charset="0"/>
              <a:ea typeface="HelloTypewriterThin" panose="020002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89" y="693387"/>
            <a:ext cx="1474361" cy="399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6018" y="5845470"/>
            <a:ext cx="1702895" cy="53726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09467" y="7170304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8" y="194553"/>
            <a:ext cx="6303704" cy="94743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5867" y="1895319"/>
            <a:ext cx="509693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dirty="0" smtClean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pPr algn="ctr"/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MI</a:t>
            </a:r>
          </a:p>
          <a:p>
            <a:pPr algn="ctr"/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ANUARIO ESCOLAR</a:t>
            </a:r>
          </a:p>
          <a:p>
            <a:pPr algn="ctr"/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 </a:t>
            </a:r>
          </a:p>
          <a:p>
            <a:pPr algn="ctr"/>
            <a:r>
              <a:rPr lang="es-ES" sz="4000" dirty="0">
                <a:latin typeface="HelloSperry" panose="02000603000000000000" pitchFamily="2" charset="0"/>
                <a:ea typeface="HelloSperry" panose="02000603000000000000" pitchFamily="2" charset="0"/>
              </a:rPr>
              <a:t>CURSO 2015-2016</a:t>
            </a:r>
          </a:p>
          <a:p>
            <a:pPr algn="ctr"/>
            <a:endParaRPr lang="es-ES" sz="4000" dirty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pPr algn="ctr"/>
            <a:endParaRPr lang="es-ES" sz="4000" dirty="0" smtClean="0">
              <a:latin typeface="HelloSperry" panose="02000603000000000000" pitchFamily="2" charset="0"/>
              <a:ea typeface="HelloSperry" panose="02000603000000000000" pitchFamily="2" charset="0"/>
            </a:endParaRPr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59" y="5755005"/>
            <a:ext cx="4471481" cy="447148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59" y="856034"/>
            <a:ext cx="1883736" cy="17063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04" y="5154393"/>
            <a:ext cx="3763862" cy="10771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5" y="862005"/>
            <a:ext cx="1947333" cy="194733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696135" y="1297062"/>
            <a:ext cx="1357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Escudo escolar</a:t>
            </a:r>
            <a:endParaRPr lang="es-ES" sz="32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7" y="3882481"/>
            <a:ext cx="1474361" cy="399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36" y="2562385"/>
            <a:ext cx="1702895" cy="537263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24803" y="961469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80533" y="883642"/>
            <a:ext cx="50969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MI </a:t>
            </a:r>
            <a:r>
              <a:rPr lang="es-ES" sz="4000" dirty="0" err="1" smtClean="0">
                <a:latin typeface="HelloSperry" panose="02000603000000000000" pitchFamily="2" charset="0"/>
                <a:ea typeface="HelloSperry" panose="02000603000000000000" pitchFamily="2" charset="0"/>
              </a:rPr>
              <a:t>BIOGRAFIA</a:t>
            </a:r>
            <a:r>
              <a:rPr lang="es-ES" sz="4000" dirty="0" smtClean="0">
                <a:latin typeface="HelloSperry" panose="02000603000000000000" pitchFamily="2" charset="0"/>
                <a:ea typeface="HelloSperry" panose="02000603000000000000" pitchFamily="2" charset="0"/>
              </a:rPr>
              <a:t> EN MI COLE</a:t>
            </a:r>
          </a:p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4215590" y="214009"/>
            <a:ext cx="64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48775"/>
            <a:ext cx="6858000" cy="685800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>
            <a:off x="1845867" y="3529758"/>
            <a:ext cx="3249039" cy="194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845867" y="4199391"/>
            <a:ext cx="3249039" cy="194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845867" y="4950042"/>
            <a:ext cx="3249039" cy="194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845867" y="5619675"/>
            <a:ext cx="3249039" cy="194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845867" y="6325261"/>
            <a:ext cx="3249039" cy="194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1845867" y="6994894"/>
            <a:ext cx="3249039" cy="194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1845867" y="7745545"/>
            <a:ext cx="3249039" cy="194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009"/>
            <a:ext cx="6858000" cy="928573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2" y="1737476"/>
            <a:ext cx="1474361" cy="3996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3" y="1599903"/>
            <a:ext cx="1702895" cy="537263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3" y="-124266"/>
            <a:ext cx="7052553" cy="100302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597710" y="1017199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Feeling 22" panose="02000503000000020003" pitchFamily="2" charset="0"/>
                <a:ea typeface="HelloSnowball" panose="02000603000000000000" pitchFamily="2" charset="0"/>
              </a:rPr>
              <a:t>MIS SITOS FAVORITOS</a:t>
            </a:r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9" y="3168655"/>
            <a:ext cx="2825892" cy="28258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68655"/>
            <a:ext cx="2825892" cy="28258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9" y="6164774"/>
            <a:ext cx="2825892" cy="282589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164774"/>
            <a:ext cx="2825892" cy="28258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01" y="707835"/>
            <a:ext cx="3618689" cy="23084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4" y="2416722"/>
            <a:ext cx="1474361" cy="39969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37" y="2681163"/>
            <a:ext cx="1702895" cy="53726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3" y="-124266"/>
            <a:ext cx="7052553" cy="100302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236882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Feeling 22" panose="02000503000000020003" pitchFamily="2" charset="0"/>
                <a:ea typeface="HelloSnowball" panose="02000603000000000000" pitchFamily="2" charset="0"/>
              </a:rPr>
              <a:t>MIS MEJORES AMIGOS</a:t>
            </a:r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9" y="3168655"/>
            <a:ext cx="2825892" cy="28258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68655"/>
            <a:ext cx="2825892" cy="28258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9" y="6164774"/>
            <a:ext cx="2825892" cy="282589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164774"/>
            <a:ext cx="2825892" cy="282589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63" y="351536"/>
            <a:ext cx="2183114" cy="29750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6" y="741867"/>
            <a:ext cx="1474361" cy="39969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02" y="2605797"/>
            <a:ext cx="1702895" cy="53726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3" y="-124266"/>
            <a:ext cx="7052553" cy="1003026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1151769"/>
            <a:ext cx="50969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KG Feeling 22" panose="02000503000000020003" pitchFamily="2" charset="0"/>
                <a:ea typeface="HelloSnowball" panose="02000603000000000000" pitchFamily="2" charset="0"/>
              </a:rPr>
              <a:t>MIS MEJORES AMIGAS</a:t>
            </a:r>
          </a:p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9" y="3168655"/>
            <a:ext cx="2825892" cy="28258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68655"/>
            <a:ext cx="2825892" cy="282589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9" y="6164774"/>
            <a:ext cx="2825892" cy="28258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164774"/>
            <a:ext cx="2825892" cy="282589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27" y="248430"/>
            <a:ext cx="2421721" cy="309532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6" y="741867"/>
            <a:ext cx="1474361" cy="39969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02" y="2605797"/>
            <a:ext cx="1702895" cy="53726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53" y="-124266"/>
            <a:ext cx="7052553" cy="100302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9" y="3168655"/>
            <a:ext cx="2825892" cy="282589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68655"/>
            <a:ext cx="2825892" cy="282589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9" y="6164774"/>
            <a:ext cx="2825892" cy="282589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164774"/>
            <a:ext cx="2825892" cy="28258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3" y="878177"/>
            <a:ext cx="3597610" cy="229047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63" y="475754"/>
            <a:ext cx="2421721" cy="309532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90" y="593219"/>
            <a:ext cx="1474361" cy="39969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009468" y="9499740"/>
            <a:ext cx="496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  <a:latin typeface="AdLib Win95BT" panose="04040805040B02020603" pitchFamily="82" charset="0"/>
              </a:rPr>
              <a:t>http://www.imageneseducativas.com</a:t>
            </a:r>
            <a:endParaRPr lang="es-ES" dirty="0">
              <a:solidFill>
                <a:srgbClr val="002060"/>
              </a:solidFill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280</Words>
  <Application>Microsoft Office PowerPoint</Application>
  <PresentationFormat>A4 (210 x 297 mm)</PresentationFormat>
  <Paragraphs>96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4" baseType="lpstr">
      <vt:lpstr>Adobe Gothic Std B</vt:lpstr>
      <vt:lpstr>A little sunshine</vt:lpstr>
      <vt:lpstr>AdLib Win95BT</vt:lpstr>
      <vt:lpstr>Arial</vt:lpstr>
      <vt:lpstr>Calibri</vt:lpstr>
      <vt:lpstr>Calibri Light</vt:lpstr>
      <vt:lpstr>HelloDaisy</vt:lpstr>
      <vt:lpstr>HelloSnowball</vt:lpstr>
      <vt:lpstr>HelloSperry</vt:lpstr>
      <vt:lpstr>HelloStitches</vt:lpstr>
      <vt:lpstr>HelloTypewriterThin</vt:lpstr>
      <vt:lpstr>KG Empire of Dirt</vt:lpstr>
      <vt:lpstr>KG Feeling 22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14</cp:revision>
  <dcterms:created xsi:type="dcterms:W3CDTF">2016-06-04T12:33:33Z</dcterms:created>
  <dcterms:modified xsi:type="dcterms:W3CDTF">2016-06-04T17:02:46Z</dcterms:modified>
</cp:coreProperties>
</file>