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9" r:id="rId7"/>
    <p:sldId id="268" r:id="rId8"/>
    <p:sldId id="273" r:id="rId9"/>
    <p:sldId id="272" r:id="rId10"/>
    <p:sldId id="274" r:id="rId11"/>
    <p:sldId id="267" r:id="rId12"/>
    <p:sldId id="275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416" y="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01/06/2016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4912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01/06/2016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598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01/06/2016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287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01/06/2016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80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01/06/2016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63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01/06/2016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98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01/06/2016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72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01/06/2016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973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01/06/2016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840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01/06/2016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6696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01/06/2016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459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14AFC-BB6D-46D6-96CC-A7B8AF185BD9}" type="datetimeFigureOut">
              <a:rPr lang="es-ES" smtClean="0"/>
              <a:t>01/06/2016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94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897783" y="123773"/>
            <a:ext cx="8888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 smtClean="0">
                <a:latin typeface="HelloBigSky" panose="02000603000000000000" pitchFamily="2" charset="0"/>
                <a:ea typeface="HelloBigSky" panose="02000603000000000000" pitchFamily="2" charset="0"/>
              </a:rPr>
              <a:t>Diploma fin de curso</a:t>
            </a:r>
            <a:endParaRPr lang="es-ES" sz="6600" dirty="0">
              <a:latin typeface="HelloBigSky" panose="02000603000000000000" pitchFamily="2" charset="0"/>
              <a:ea typeface="HelloBigSk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6042104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:_________________________________________________________________________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022100" y="1231769"/>
            <a:ext cx="67595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Por ser la compañera más simpática de clase</a:t>
            </a:r>
            <a:endParaRPr lang="es-ES" sz="5400" dirty="0">
              <a:solidFill>
                <a:srgbClr val="002060"/>
              </a:solidFill>
              <a:latin typeface="Janda Closer To Free" panose="02000503000000020003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38" y="1924637"/>
            <a:ext cx="1515843" cy="153115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52438" y="4017324"/>
            <a:ext cx="787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Curso</a:t>
            </a:r>
            <a:r>
              <a:rPr lang="es-ES" sz="4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2015 </a:t>
            </a:r>
            <a:r>
              <a:rPr lang="es-ES" sz="4800" b="1" dirty="0" smtClean="0">
                <a:solidFill>
                  <a:srgbClr val="00B0F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-</a:t>
            </a:r>
            <a:r>
              <a:rPr lang="es-ES" sz="4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7030A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2016</a:t>
            </a:r>
            <a:endParaRPr lang="es-ES" sz="4800" b="1" dirty="0">
              <a:solidFill>
                <a:srgbClr val="7030A0"/>
              </a:solidFill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087" y="4894188"/>
            <a:ext cx="1330145" cy="41966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20972" y="4293141"/>
            <a:ext cx="1685151" cy="4568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1" y="189931"/>
            <a:ext cx="4082587" cy="585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519225" y="4836388"/>
            <a:ext cx="6125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  <a:latin typeface="KG Next to Me Solid" panose="02000507000000020004" pitchFamily="2" charset="0"/>
              </a:rPr>
              <a:t>Por ser la compañera más solidaria de clase</a:t>
            </a:r>
            <a:endParaRPr lang="es-ES" sz="3600" dirty="0">
              <a:solidFill>
                <a:schemeClr val="bg1"/>
              </a:solidFill>
              <a:latin typeface="KG Next to Me Solid" panose="02000507000000020004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3" y="1037931"/>
            <a:ext cx="4762679" cy="51980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004110" y="0"/>
            <a:ext cx="8888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latin typeface="HelloBirdie" panose="02000603000000000000" pitchFamily="2" charset="0"/>
                <a:ea typeface="HelloBirdie" panose="02000603000000000000" pitchFamily="2" charset="0"/>
              </a:rPr>
              <a:t>Diploma fin de curso</a:t>
            </a:r>
            <a:endParaRPr lang="es-ES" sz="5400" b="1" dirty="0">
              <a:latin typeface="HelloBirdie" panose="02000603000000000000" pitchFamily="2" charset="0"/>
              <a:ea typeface="HelloBirdie" panose="02000603000000000000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042104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:_________________________________________________________________________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93860"/>
            <a:ext cx="7878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Curso</a:t>
            </a:r>
            <a:r>
              <a:rPr lang="es-ES" sz="36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2015 </a:t>
            </a:r>
            <a:r>
              <a:rPr lang="es-ES" sz="3600" b="1" dirty="0" smtClean="0">
                <a:solidFill>
                  <a:srgbClr val="00B0F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-</a:t>
            </a:r>
            <a:r>
              <a:rPr lang="es-ES" sz="36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3600" b="1" dirty="0" smtClean="0">
                <a:solidFill>
                  <a:srgbClr val="7030A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2016</a:t>
            </a:r>
            <a:endParaRPr lang="es-ES" sz="3600" b="1" dirty="0">
              <a:solidFill>
                <a:srgbClr val="7030A0"/>
              </a:solidFill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52" y="4836388"/>
            <a:ext cx="1330145" cy="4196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06387" y="5519722"/>
            <a:ext cx="1685151" cy="4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4319" y="-27383"/>
            <a:ext cx="7544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Curso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2015 </a:t>
            </a:r>
            <a:r>
              <a:rPr lang="es-ES" sz="4800" b="1" dirty="0" smtClean="0">
                <a:solidFill>
                  <a:srgbClr val="00B0F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-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7030A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2016</a:t>
            </a:r>
            <a:endParaRPr lang="es-ES" sz="4800" b="1" dirty="0">
              <a:solidFill>
                <a:srgbClr val="7030A0"/>
              </a:solidFill>
              <a:latin typeface="HelloLovebug" panose="02000603000000000000" pitchFamily="2" charset="0"/>
              <a:ea typeface="HelloLovebug" panose="02000603000000000000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483371" y="2551837"/>
            <a:ext cx="6125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KG Next to Me Solid" panose="02000507000000020004" pitchFamily="2" charset="0"/>
              </a:rPr>
              <a:t>Por ser el compañero más divertido de clase</a:t>
            </a:r>
            <a:endParaRPr lang="es-ES" sz="3600" dirty="0">
              <a:latin typeface="KG Next to Me Solid" panose="02000507000000020004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826" y="803614"/>
            <a:ext cx="4747442" cy="48990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211900" y="-73550"/>
            <a:ext cx="6238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smtClean="0">
                <a:solidFill>
                  <a:srgbClr val="FF0066"/>
                </a:solidFill>
                <a:latin typeface="HelloBirdie" panose="02000603000000000000" pitchFamily="2" charset="0"/>
                <a:ea typeface="HelloBirdie" panose="02000603000000000000" pitchFamily="2" charset="0"/>
              </a:rPr>
              <a:t>Diploma fin de curso</a:t>
            </a:r>
            <a:endParaRPr lang="es-ES" sz="5400" dirty="0">
              <a:solidFill>
                <a:srgbClr val="FF0066"/>
              </a:solidFill>
              <a:latin typeface="HelloBirdie" panose="02000603000000000000" pitchFamily="2" charset="0"/>
              <a:ea typeface="HelloBirdie" panose="02000603000000000000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278967" y="6027003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:____________________________________________________________________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92" y="1847745"/>
            <a:ext cx="1330145" cy="41966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2410">
            <a:off x="3884074" y="1062875"/>
            <a:ext cx="1685151" cy="4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19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4319" y="-27383"/>
            <a:ext cx="7544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Curso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2015 </a:t>
            </a:r>
            <a:r>
              <a:rPr lang="es-ES" sz="4800" b="1" dirty="0" smtClean="0">
                <a:solidFill>
                  <a:srgbClr val="00B0F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-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7030A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2016</a:t>
            </a:r>
            <a:endParaRPr lang="es-ES" sz="4800" b="1" dirty="0">
              <a:solidFill>
                <a:srgbClr val="7030A0"/>
              </a:solidFill>
              <a:latin typeface="HelloLovebug" panose="02000603000000000000" pitchFamily="2" charset="0"/>
              <a:ea typeface="HelloLovebug" panose="02000603000000000000" pitchFamily="2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483371" y="2551837"/>
            <a:ext cx="6125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KG Next to Me Solid" panose="02000507000000020004" pitchFamily="2" charset="0"/>
              </a:rPr>
              <a:t>Por ser la compañera más divertida de clase</a:t>
            </a:r>
            <a:endParaRPr lang="es-ES" sz="3600" dirty="0">
              <a:latin typeface="KG Next to Me Solid" panose="02000507000000020004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12" y="803614"/>
            <a:ext cx="4015763" cy="496941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211900" y="-73550"/>
            <a:ext cx="6238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smtClean="0">
                <a:solidFill>
                  <a:srgbClr val="FF0066"/>
                </a:solidFill>
                <a:latin typeface="HelloBirdie" panose="02000603000000000000" pitchFamily="2" charset="0"/>
                <a:ea typeface="HelloBirdie" panose="02000603000000000000" pitchFamily="2" charset="0"/>
              </a:rPr>
              <a:t>Diploma fin de curso</a:t>
            </a:r>
            <a:endParaRPr lang="es-ES" sz="5400" dirty="0">
              <a:solidFill>
                <a:srgbClr val="FF0066"/>
              </a:solidFill>
              <a:latin typeface="HelloBirdie" panose="02000603000000000000" pitchFamily="2" charset="0"/>
              <a:ea typeface="HelloBirdie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278967" y="6027003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:____________________________________________________________________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42" y="3453958"/>
            <a:ext cx="1330145" cy="4196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2410">
            <a:off x="3884074" y="1062875"/>
            <a:ext cx="1685151" cy="4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897783" y="123773"/>
            <a:ext cx="8888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 smtClean="0">
                <a:latin typeface="HelloBigSky" panose="02000603000000000000" pitchFamily="2" charset="0"/>
                <a:ea typeface="HelloBigSky" panose="02000603000000000000" pitchFamily="2" charset="0"/>
              </a:rPr>
              <a:t>Diploma fin de curso</a:t>
            </a:r>
            <a:endParaRPr lang="es-ES" sz="6600" dirty="0">
              <a:latin typeface="HelloBigSky" panose="02000603000000000000" pitchFamily="2" charset="0"/>
              <a:ea typeface="HelloBigSk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6042104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:_________________________________________________________________________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022100" y="1231769"/>
            <a:ext cx="67595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Por ser la compañero más </a:t>
            </a:r>
            <a:r>
              <a:rPr lang="es-ES" sz="54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simpático </a:t>
            </a:r>
            <a:r>
              <a:rPr lang="es-ES" sz="54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de clase</a:t>
            </a:r>
            <a:endParaRPr lang="es-ES" sz="5400" dirty="0">
              <a:solidFill>
                <a:srgbClr val="002060"/>
              </a:solidFill>
              <a:latin typeface="Janda Closer To Free" panose="02000503000000020003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38" y="2093190"/>
            <a:ext cx="1515843" cy="153115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52438" y="4017324"/>
            <a:ext cx="787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Curso</a:t>
            </a:r>
            <a:r>
              <a:rPr lang="es-ES" sz="4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2015 </a:t>
            </a:r>
            <a:r>
              <a:rPr lang="es-ES" sz="4800" b="1" dirty="0" smtClean="0">
                <a:solidFill>
                  <a:srgbClr val="00B0F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-</a:t>
            </a:r>
            <a:r>
              <a:rPr lang="es-ES" sz="4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7030A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2016</a:t>
            </a:r>
            <a:endParaRPr lang="es-ES" sz="4800" b="1" dirty="0">
              <a:solidFill>
                <a:srgbClr val="7030A0"/>
              </a:solidFill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087" y="4894188"/>
            <a:ext cx="1330145" cy="41966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20972" y="4293141"/>
            <a:ext cx="1685151" cy="4568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72"/>
            <a:ext cx="4115486" cy="564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0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897783" y="123773"/>
            <a:ext cx="8888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 smtClean="0">
                <a:latin typeface="HelloBigSky" panose="02000603000000000000" pitchFamily="2" charset="0"/>
                <a:ea typeface="HelloBigSky" panose="02000603000000000000" pitchFamily="2" charset="0"/>
              </a:rPr>
              <a:t>Diploma fin de curso</a:t>
            </a:r>
            <a:endParaRPr lang="es-ES" sz="6600" dirty="0">
              <a:latin typeface="HelloBigSky" panose="02000603000000000000" pitchFamily="2" charset="0"/>
              <a:ea typeface="HelloBigSk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6042104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:_________________________________________________________________________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022100" y="1231769"/>
            <a:ext cx="67595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Por ser la compañera más divertida </a:t>
            </a:r>
            <a:endParaRPr lang="es-ES" sz="5400" dirty="0">
              <a:solidFill>
                <a:srgbClr val="002060"/>
              </a:solidFill>
              <a:latin typeface="Janda Closer To Free" panose="02000503000000020003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38" y="1924637"/>
            <a:ext cx="1515843" cy="153115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52438" y="4017324"/>
            <a:ext cx="787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Curso</a:t>
            </a:r>
            <a:r>
              <a:rPr lang="es-ES" sz="4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2015 </a:t>
            </a:r>
            <a:r>
              <a:rPr lang="es-ES" sz="4800" b="1" dirty="0" smtClean="0">
                <a:solidFill>
                  <a:srgbClr val="00B0F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-</a:t>
            </a:r>
            <a:r>
              <a:rPr lang="es-ES" sz="4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7030A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2016</a:t>
            </a:r>
            <a:endParaRPr lang="es-ES" sz="4800" b="1" dirty="0">
              <a:solidFill>
                <a:srgbClr val="7030A0"/>
              </a:solidFill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087" y="4894188"/>
            <a:ext cx="1330145" cy="41966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20972" y="4293141"/>
            <a:ext cx="1685151" cy="4568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" y="189931"/>
            <a:ext cx="3505730" cy="585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3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897783" y="123773"/>
            <a:ext cx="8888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 smtClean="0">
                <a:latin typeface="HelloBigSky" panose="02000603000000000000" pitchFamily="2" charset="0"/>
                <a:ea typeface="HelloBigSky" panose="02000603000000000000" pitchFamily="2" charset="0"/>
              </a:rPr>
              <a:t>Diploma fin de curso</a:t>
            </a:r>
            <a:endParaRPr lang="es-ES" sz="6600" dirty="0">
              <a:latin typeface="HelloBigSky" panose="02000603000000000000" pitchFamily="2" charset="0"/>
              <a:ea typeface="HelloBigSk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6042104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:_________________________________________________________________________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022100" y="1231769"/>
            <a:ext cx="67595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Por ser la compañero más divertido</a:t>
            </a:r>
            <a:endParaRPr lang="es-ES" sz="5400" dirty="0">
              <a:solidFill>
                <a:srgbClr val="002060"/>
              </a:solidFill>
              <a:latin typeface="Janda Closer To Free" panose="02000503000000020003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41" y="2285938"/>
            <a:ext cx="1515843" cy="153115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52438" y="4017324"/>
            <a:ext cx="787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Curso</a:t>
            </a:r>
            <a:r>
              <a:rPr lang="es-ES" sz="4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2015 </a:t>
            </a:r>
            <a:r>
              <a:rPr lang="es-ES" sz="4800" b="1" dirty="0" smtClean="0">
                <a:solidFill>
                  <a:srgbClr val="00B0F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-</a:t>
            </a:r>
            <a:r>
              <a:rPr lang="es-ES" sz="4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7030A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2016</a:t>
            </a:r>
            <a:endParaRPr lang="es-ES" sz="4800" b="1" dirty="0">
              <a:solidFill>
                <a:srgbClr val="7030A0"/>
              </a:solidFill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087" y="4894188"/>
            <a:ext cx="1330145" cy="41966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20972" y="4293141"/>
            <a:ext cx="1685151" cy="4568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59" y="309489"/>
            <a:ext cx="3076398" cy="561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096000" y="6140091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Drops of Jupiter" panose="02000000000000000000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Drops of Jupiter" panose="02000000000000000000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Drops of Jupiter" panose="02000000000000000000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Drops of Jupiter" panose="02000000000000000000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432429" y="3017262"/>
            <a:ext cx="6759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Por ser </a:t>
            </a:r>
            <a:r>
              <a:rPr lang="es-ES" sz="40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la compañera </a:t>
            </a:r>
            <a:r>
              <a:rPr lang="es-ES" sz="40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más </a:t>
            </a:r>
            <a:r>
              <a:rPr lang="es-ES" sz="40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trabajadora</a:t>
            </a:r>
            <a:endParaRPr lang="es-ES" sz="4000" dirty="0">
              <a:solidFill>
                <a:srgbClr val="002060"/>
              </a:solidFill>
              <a:latin typeface="Janda Closer To Free" panose="02000503000000020003" pitchFamily="2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235027" y="4772640"/>
            <a:ext cx="787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Curso</a:t>
            </a:r>
            <a:r>
              <a:rPr lang="es-ES" sz="4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FFFF0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2015</a:t>
            </a:r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00B0F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-</a:t>
            </a:r>
            <a:r>
              <a:rPr lang="es-ES" sz="4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000099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2016</a:t>
            </a:r>
            <a:endParaRPr lang="es-ES" sz="4800" b="1" dirty="0">
              <a:solidFill>
                <a:srgbClr val="000099"/>
              </a:solidFill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000" y="1217872"/>
            <a:ext cx="1330145" cy="41966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7382" y="1946270"/>
            <a:ext cx="1685151" cy="456834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169261" y="0"/>
            <a:ext cx="63427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solidFill>
                  <a:srgbClr val="FF0066"/>
                </a:solidFill>
                <a:latin typeface="KG Be Still And Know" panose="02000503000000020004" pitchFamily="2" charset="0"/>
                <a:ea typeface="HelloBeYouFill" panose="02000603000000000000" pitchFamily="2" charset="0"/>
              </a:rPr>
              <a:t>Diploma fin de curso</a:t>
            </a:r>
            <a:endParaRPr lang="es-ES" sz="5400" dirty="0">
              <a:solidFill>
                <a:srgbClr val="FF0066"/>
              </a:solidFill>
              <a:latin typeface="KG Be Still And Know" panose="02000503000000020004" pitchFamily="2" charset="0"/>
              <a:ea typeface="HelloBeYouFill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8" y="0"/>
            <a:ext cx="3606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8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432429" y="3017262"/>
            <a:ext cx="6759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Por ser </a:t>
            </a:r>
            <a:r>
              <a:rPr lang="es-ES" sz="40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el compañero </a:t>
            </a:r>
            <a:r>
              <a:rPr lang="es-ES" sz="40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más </a:t>
            </a:r>
            <a:r>
              <a:rPr lang="es-ES" sz="40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trabajador</a:t>
            </a:r>
            <a:endParaRPr lang="es-ES" sz="4000" dirty="0">
              <a:solidFill>
                <a:srgbClr val="002060"/>
              </a:solidFill>
              <a:latin typeface="Janda Closer To Free" panose="02000503000000020003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235027" y="4772640"/>
            <a:ext cx="787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Curso</a:t>
            </a:r>
            <a:r>
              <a:rPr lang="es-ES" sz="4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FFFF0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2015</a:t>
            </a:r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00B0F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-</a:t>
            </a:r>
            <a:r>
              <a:rPr lang="es-ES" sz="4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000099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2016</a:t>
            </a:r>
            <a:endParaRPr lang="es-ES" sz="4800" b="1" dirty="0">
              <a:solidFill>
                <a:srgbClr val="000099"/>
              </a:solidFill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000" y="1217872"/>
            <a:ext cx="1330145" cy="41966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7382" y="1946270"/>
            <a:ext cx="1685151" cy="45683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169261" y="0"/>
            <a:ext cx="63427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solidFill>
                  <a:srgbClr val="FF0066"/>
                </a:solidFill>
                <a:latin typeface="KG Be Still And Know" panose="02000503000000020004" pitchFamily="2" charset="0"/>
                <a:ea typeface="HelloBeYouFill" panose="02000603000000000000" pitchFamily="2" charset="0"/>
              </a:rPr>
              <a:t>Diploma fin de curso</a:t>
            </a:r>
            <a:endParaRPr lang="es-ES" sz="5400" dirty="0">
              <a:solidFill>
                <a:srgbClr val="FF0066"/>
              </a:solidFill>
              <a:latin typeface="KG Be Still And Know" panose="02000503000000020004" pitchFamily="2" charset="0"/>
              <a:ea typeface="HelloBeYouFill" panose="02000603000000000000" pitchFamily="2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8" y="291854"/>
            <a:ext cx="3606224" cy="627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4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211909" y="0"/>
            <a:ext cx="7544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Curso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2015 </a:t>
            </a:r>
            <a:r>
              <a:rPr lang="es-ES" sz="4800" b="1" dirty="0" smtClean="0">
                <a:solidFill>
                  <a:srgbClr val="00B0F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-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7030A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2016</a:t>
            </a:r>
            <a:endParaRPr lang="es-ES" sz="4800" b="1" dirty="0">
              <a:solidFill>
                <a:srgbClr val="7030A0"/>
              </a:solidFill>
              <a:latin typeface="HelloLovebug" panose="02000603000000000000" pitchFamily="2" charset="0"/>
              <a:ea typeface="HelloLovebug" panose="02000603000000000000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413091" y="5149840"/>
            <a:ext cx="6125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  <a:latin typeface="KG Next to Me Solid" panose="02000507000000020004" pitchFamily="2" charset="0"/>
              </a:rPr>
              <a:t>Por ser </a:t>
            </a:r>
            <a:r>
              <a:rPr lang="es-ES" sz="3600" dirty="0" smtClean="0">
                <a:solidFill>
                  <a:schemeClr val="bg1"/>
                </a:solidFill>
                <a:latin typeface="KG Next to Me Solid" panose="02000507000000020004" pitchFamily="2" charset="0"/>
              </a:rPr>
              <a:t>la compañera </a:t>
            </a:r>
            <a:r>
              <a:rPr lang="es-ES" sz="3600" dirty="0" smtClean="0">
                <a:solidFill>
                  <a:schemeClr val="bg1"/>
                </a:solidFill>
                <a:latin typeface="KG Next to Me Solid" panose="02000507000000020004" pitchFamily="2" charset="0"/>
              </a:rPr>
              <a:t>más responsable de clase</a:t>
            </a:r>
            <a:endParaRPr lang="es-ES" sz="3600" dirty="0">
              <a:solidFill>
                <a:schemeClr val="bg1"/>
              </a:solidFill>
              <a:latin typeface="KG Next to Me Solid" panose="02000507000000020004" pitchFamily="2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88910" y="6027003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863771" y="3101544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solidFill>
                  <a:schemeClr val="bg1"/>
                </a:solidFill>
                <a:latin typeface="HelloBirdie" panose="02000603000000000000" pitchFamily="2" charset="0"/>
                <a:ea typeface="HelloBirdie" panose="02000603000000000000" pitchFamily="2" charset="0"/>
              </a:rPr>
              <a:t>Diploma fin de curso</a:t>
            </a:r>
            <a:endParaRPr lang="es-ES" sz="5400" b="1" dirty="0">
              <a:solidFill>
                <a:schemeClr val="bg1"/>
              </a:solidFill>
              <a:latin typeface="HelloBirdie" panose="02000603000000000000" pitchFamily="2" charset="0"/>
              <a:ea typeface="HelloBirdie" panose="02000603000000000000" pitchFamily="2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" y="0"/>
            <a:ext cx="3846586" cy="602700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37" y="2635718"/>
            <a:ext cx="1330145" cy="41966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23959" y="2030552"/>
            <a:ext cx="1685151" cy="4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7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11909" y="0"/>
            <a:ext cx="7544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Curso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2015 </a:t>
            </a:r>
            <a:r>
              <a:rPr lang="es-ES" sz="4800" b="1" dirty="0" smtClean="0">
                <a:solidFill>
                  <a:srgbClr val="00B0F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-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7030A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2016</a:t>
            </a:r>
            <a:endParaRPr lang="es-ES" sz="4800" b="1" dirty="0">
              <a:solidFill>
                <a:srgbClr val="7030A0"/>
              </a:solidFill>
              <a:latin typeface="HelloLovebug" panose="02000603000000000000" pitchFamily="2" charset="0"/>
              <a:ea typeface="HelloLovebug" panose="02000603000000000000" pitchFamily="2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413091" y="5103674"/>
            <a:ext cx="6125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  <a:latin typeface="KG Next to Me Solid" panose="02000507000000020004" pitchFamily="2" charset="0"/>
              </a:rPr>
              <a:t>Por ser el compañero más responsable de clase</a:t>
            </a:r>
            <a:endParaRPr lang="es-ES" sz="3600" dirty="0">
              <a:solidFill>
                <a:schemeClr val="bg1"/>
              </a:solidFill>
              <a:latin typeface="KG Next to Me Solid" panose="02000507000000020004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88910" y="6027003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6"/>
            <a:ext cx="4368576" cy="627462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863771" y="3101544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solidFill>
                  <a:schemeClr val="bg1"/>
                </a:solidFill>
                <a:latin typeface="HelloBirdie" panose="02000603000000000000" pitchFamily="2" charset="0"/>
                <a:ea typeface="HelloBirdie" panose="02000603000000000000" pitchFamily="2" charset="0"/>
              </a:rPr>
              <a:t>Diploma fin de curso</a:t>
            </a:r>
            <a:endParaRPr lang="es-ES" sz="5400" b="1" dirty="0">
              <a:solidFill>
                <a:schemeClr val="bg1"/>
              </a:solidFill>
              <a:latin typeface="HelloBirdie" panose="02000603000000000000" pitchFamily="2" charset="0"/>
              <a:ea typeface="HelloBirdie" panose="02000603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37" y="2635718"/>
            <a:ext cx="1330145" cy="4196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23959" y="2030552"/>
            <a:ext cx="1685151" cy="4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519225" y="4836388"/>
            <a:ext cx="6125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  <a:latin typeface="KG Next to Me Solid" panose="02000507000000020004" pitchFamily="2" charset="0"/>
              </a:rPr>
              <a:t>Por ser </a:t>
            </a:r>
            <a:r>
              <a:rPr lang="es-ES" sz="3600" dirty="0" smtClean="0">
                <a:solidFill>
                  <a:schemeClr val="bg1"/>
                </a:solidFill>
                <a:latin typeface="KG Next to Me Solid" panose="02000507000000020004" pitchFamily="2" charset="0"/>
              </a:rPr>
              <a:t>el compañero </a:t>
            </a:r>
            <a:r>
              <a:rPr lang="es-ES" sz="3600" dirty="0" smtClean="0">
                <a:solidFill>
                  <a:schemeClr val="bg1"/>
                </a:solidFill>
                <a:latin typeface="KG Next to Me Solid" panose="02000507000000020004" pitchFamily="2" charset="0"/>
              </a:rPr>
              <a:t>más </a:t>
            </a:r>
            <a:r>
              <a:rPr lang="es-ES" sz="3600" dirty="0" smtClean="0">
                <a:solidFill>
                  <a:schemeClr val="bg1"/>
                </a:solidFill>
                <a:latin typeface="KG Next to Me Solid" panose="02000507000000020004" pitchFamily="2" charset="0"/>
              </a:rPr>
              <a:t>solidario </a:t>
            </a:r>
            <a:r>
              <a:rPr lang="es-ES" sz="3600" dirty="0" smtClean="0">
                <a:solidFill>
                  <a:schemeClr val="bg1"/>
                </a:solidFill>
                <a:latin typeface="KG Next to Me Solid" panose="02000507000000020004" pitchFamily="2" charset="0"/>
              </a:rPr>
              <a:t>de clase</a:t>
            </a:r>
            <a:endParaRPr lang="es-ES" sz="3600" dirty="0">
              <a:solidFill>
                <a:schemeClr val="bg1"/>
              </a:solidFill>
              <a:latin typeface="KG Next to Me Solid" panose="02000507000000020004" pitchFamily="2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042104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:_______________________________________________________________________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93860"/>
            <a:ext cx="7878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Curso</a:t>
            </a:r>
            <a:r>
              <a:rPr lang="es-ES" sz="36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2015 </a:t>
            </a:r>
            <a:r>
              <a:rPr lang="es-ES" sz="3600" b="1" dirty="0" smtClean="0">
                <a:solidFill>
                  <a:srgbClr val="00B0F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-</a:t>
            </a:r>
            <a:r>
              <a:rPr lang="es-ES" sz="36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3600" b="1" dirty="0" smtClean="0">
                <a:solidFill>
                  <a:srgbClr val="7030A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2016</a:t>
            </a:r>
            <a:endParaRPr lang="es-ES" sz="3600" b="1" dirty="0">
              <a:solidFill>
                <a:srgbClr val="7030A0"/>
              </a:solidFill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88" y="207195"/>
            <a:ext cx="1330145" cy="4196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06387" y="5519722"/>
            <a:ext cx="1685151" cy="4568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8" y="785578"/>
            <a:ext cx="5579822" cy="528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202</Words>
  <Application>Microsoft Office PowerPoint</Application>
  <PresentationFormat>Panorámica</PresentationFormat>
  <Paragraphs>46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5" baseType="lpstr">
      <vt:lpstr>Arial</vt:lpstr>
      <vt:lpstr>Calibri</vt:lpstr>
      <vt:lpstr>Calibri Light</vt:lpstr>
      <vt:lpstr>HelloBeYouFill</vt:lpstr>
      <vt:lpstr>HelloBigSky</vt:lpstr>
      <vt:lpstr>HelloBirdie</vt:lpstr>
      <vt:lpstr>HelloLovebug</vt:lpstr>
      <vt:lpstr>Janda Closer To Free</vt:lpstr>
      <vt:lpstr>KG Be Still And Know</vt:lpstr>
      <vt:lpstr>KG Drops of Jupiter</vt:lpstr>
      <vt:lpstr>KG Next to Me Solid</vt:lpstr>
      <vt:lpstr>KG Red Hands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Antonio Ciudad Real Núñez</cp:lastModifiedBy>
  <cp:revision>14</cp:revision>
  <dcterms:created xsi:type="dcterms:W3CDTF">2015-12-14T09:34:53Z</dcterms:created>
  <dcterms:modified xsi:type="dcterms:W3CDTF">2016-06-01T08:17:55Z</dcterms:modified>
</cp:coreProperties>
</file>