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62" r:id="rId4"/>
    <p:sldId id="263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74" r:id="rId16"/>
    <p:sldId id="269" r:id="rId17"/>
    <p:sldId id="273" r:id="rId18"/>
    <p:sldId id="275" r:id="rId19"/>
    <p:sldId id="270" r:id="rId20"/>
    <p:sldId id="271" r:id="rId21"/>
  </p:sldIdLst>
  <p:sldSz cx="21599525" cy="14400213"/>
  <p:notesSz cx="6858000" cy="9144000"/>
  <p:defaultTextStyle>
    <a:defPPr>
      <a:defRPr lang="es-ES"/>
    </a:defPPr>
    <a:lvl1pPr marL="0" algn="l" defTabSz="1555120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1pPr>
    <a:lvl2pPr marL="777560" algn="l" defTabSz="1555120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2pPr>
    <a:lvl3pPr marL="1555120" algn="l" defTabSz="1555120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3pPr>
    <a:lvl4pPr marL="2332680" algn="l" defTabSz="1555120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4pPr>
    <a:lvl5pPr marL="3110240" algn="l" defTabSz="1555120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5pPr>
    <a:lvl6pPr marL="3887800" algn="l" defTabSz="1555120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6pPr>
    <a:lvl7pPr marL="4665360" algn="l" defTabSz="1555120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7pPr>
    <a:lvl8pPr marL="5442920" algn="l" defTabSz="1555120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8pPr>
    <a:lvl9pPr marL="6220480" algn="l" defTabSz="1555120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6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276" y="66"/>
      </p:cViewPr>
      <p:guideLst>
        <p:guide orient="horz" pos="4536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2356703"/>
            <a:ext cx="18359596" cy="5013407"/>
          </a:xfrm>
        </p:spPr>
        <p:txBody>
          <a:bodyPr anchor="b"/>
          <a:lstStyle>
            <a:lvl1pPr algn="ctr">
              <a:defRPr sz="125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7563446"/>
            <a:ext cx="16199644" cy="3476717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029" indent="0" algn="ctr">
              <a:buNone/>
              <a:defRPr sz="4200"/>
            </a:lvl2pPr>
            <a:lvl3pPr marL="1920057" indent="0" algn="ctr">
              <a:buNone/>
              <a:defRPr sz="3780"/>
            </a:lvl3pPr>
            <a:lvl4pPr marL="2880086" indent="0" algn="ctr">
              <a:buNone/>
              <a:defRPr sz="3360"/>
            </a:lvl4pPr>
            <a:lvl5pPr marL="3840114" indent="0" algn="ctr">
              <a:buNone/>
              <a:defRPr sz="3360"/>
            </a:lvl5pPr>
            <a:lvl6pPr marL="4800143" indent="0" algn="ctr">
              <a:buNone/>
              <a:defRPr sz="3360"/>
            </a:lvl6pPr>
            <a:lvl7pPr marL="5760171" indent="0" algn="ctr">
              <a:buNone/>
              <a:defRPr sz="3360"/>
            </a:lvl7pPr>
            <a:lvl8pPr marL="6720200" indent="0" algn="ctr">
              <a:buNone/>
              <a:defRPr sz="3360"/>
            </a:lvl8pPr>
            <a:lvl9pPr marL="7680228" indent="0" algn="ctr">
              <a:buNone/>
              <a:defRPr sz="33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CA07-E52E-4B75-8CAF-C6BF074655AF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8ED-58FE-4349-B2C4-E114660FD0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35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CA07-E52E-4B75-8CAF-C6BF074655AF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8ED-58FE-4349-B2C4-E114660FD0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74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766678"/>
            <a:ext cx="4657398" cy="1220351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766678"/>
            <a:ext cx="13702199" cy="1220351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CA07-E52E-4B75-8CAF-C6BF074655AF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8ED-58FE-4349-B2C4-E114660FD0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02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CA07-E52E-4B75-8CAF-C6BF074655AF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8ED-58FE-4349-B2C4-E114660FD0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36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3590057"/>
            <a:ext cx="18629590" cy="5990088"/>
          </a:xfrm>
        </p:spPr>
        <p:txBody>
          <a:bodyPr anchor="b"/>
          <a:lstStyle>
            <a:lvl1pPr>
              <a:defRPr sz="125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9636813"/>
            <a:ext cx="18629590" cy="3150046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/>
                </a:solidFill>
              </a:defRPr>
            </a:lvl1pPr>
            <a:lvl2pPr marL="96002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05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086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114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143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171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2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228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CA07-E52E-4B75-8CAF-C6BF074655AF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8ED-58FE-4349-B2C4-E114660FD0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19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3833390"/>
            <a:ext cx="9179798" cy="91368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3833390"/>
            <a:ext cx="9179798" cy="91368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CA07-E52E-4B75-8CAF-C6BF074655AF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8ED-58FE-4349-B2C4-E114660FD0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34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766681"/>
            <a:ext cx="18629590" cy="278337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3530053"/>
            <a:ext cx="9137610" cy="1730025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029" indent="0">
              <a:buNone/>
              <a:defRPr sz="4200" b="1"/>
            </a:lvl2pPr>
            <a:lvl3pPr marL="1920057" indent="0">
              <a:buNone/>
              <a:defRPr sz="3780" b="1"/>
            </a:lvl3pPr>
            <a:lvl4pPr marL="2880086" indent="0">
              <a:buNone/>
              <a:defRPr sz="3360" b="1"/>
            </a:lvl4pPr>
            <a:lvl5pPr marL="3840114" indent="0">
              <a:buNone/>
              <a:defRPr sz="3360" b="1"/>
            </a:lvl5pPr>
            <a:lvl6pPr marL="4800143" indent="0">
              <a:buNone/>
              <a:defRPr sz="3360" b="1"/>
            </a:lvl6pPr>
            <a:lvl7pPr marL="5760171" indent="0">
              <a:buNone/>
              <a:defRPr sz="3360" b="1"/>
            </a:lvl7pPr>
            <a:lvl8pPr marL="6720200" indent="0">
              <a:buNone/>
              <a:defRPr sz="3360" b="1"/>
            </a:lvl8pPr>
            <a:lvl9pPr marL="7680228" indent="0">
              <a:buNone/>
              <a:defRPr sz="33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5260078"/>
            <a:ext cx="9137610" cy="773678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3530053"/>
            <a:ext cx="9182611" cy="1730025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029" indent="0">
              <a:buNone/>
              <a:defRPr sz="4200" b="1"/>
            </a:lvl2pPr>
            <a:lvl3pPr marL="1920057" indent="0">
              <a:buNone/>
              <a:defRPr sz="3780" b="1"/>
            </a:lvl3pPr>
            <a:lvl4pPr marL="2880086" indent="0">
              <a:buNone/>
              <a:defRPr sz="3360" b="1"/>
            </a:lvl4pPr>
            <a:lvl5pPr marL="3840114" indent="0">
              <a:buNone/>
              <a:defRPr sz="3360" b="1"/>
            </a:lvl5pPr>
            <a:lvl6pPr marL="4800143" indent="0">
              <a:buNone/>
              <a:defRPr sz="3360" b="1"/>
            </a:lvl6pPr>
            <a:lvl7pPr marL="5760171" indent="0">
              <a:buNone/>
              <a:defRPr sz="3360" b="1"/>
            </a:lvl7pPr>
            <a:lvl8pPr marL="6720200" indent="0">
              <a:buNone/>
              <a:defRPr sz="3360" b="1"/>
            </a:lvl8pPr>
            <a:lvl9pPr marL="7680228" indent="0">
              <a:buNone/>
              <a:defRPr sz="33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5260078"/>
            <a:ext cx="9182611" cy="773678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CA07-E52E-4B75-8CAF-C6BF074655AF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8ED-58FE-4349-B2C4-E114660FD0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CA07-E52E-4B75-8CAF-C6BF074655AF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8ED-58FE-4349-B2C4-E114660FD0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88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CA07-E52E-4B75-8CAF-C6BF074655AF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8ED-58FE-4349-B2C4-E114660FD0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13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960014"/>
            <a:ext cx="6966409" cy="3360050"/>
          </a:xfrm>
        </p:spPr>
        <p:txBody>
          <a:bodyPr anchor="b"/>
          <a:lstStyle>
            <a:lvl1pPr>
              <a:defRPr sz="67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2073367"/>
            <a:ext cx="10934760" cy="10233485"/>
          </a:xfrm>
        </p:spPr>
        <p:txBody>
          <a:bodyPr/>
          <a:lstStyle>
            <a:lvl1pPr>
              <a:defRPr sz="6719"/>
            </a:lvl1pPr>
            <a:lvl2pPr>
              <a:defRPr sz="5879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4320064"/>
            <a:ext cx="6966409" cy="8003453"/>
          </a:xfrm>
        </p:spPr>
        <p:txBody>
          <a:bodyPr/>
          <a:lstStyle>
            <a:lvl1pPr marL="0" indent="0">
              <a:buNone/>
              <a:defRPr sz="3360"/>
            </a:lvl1pPr>
            <a:lvl2pPr marL="960029" indent="0">
              <a:buNone/>
              <a:defRPr sz="2940"/>
            </a:lvl2pPr>
            <a:lvl3pPr marL="1920057" indent="0">
              <a:buNone/>
              <a:defRPr sz="2520"/>
            </a:lvl3pPr>
            <a:lvl4pPr marL="2880086" indent="0">
              <a:buNone/>
              <a:defRPr sz="2100"/>
            </a:lvl4pPr>
            <a:lvl5pPr marL="3840114" indent="0">
              <a:buNone/>
              <a:defRPr sz="2100"/>
            </a:lvl5pPr>
            <a:lvl6pPr marL="4800143" indent="0">
              <a:buNone/>
              <a:defRPr sz="2100"/>
            </a:lvl6pPr>
            <a:lvl7pPr marL="5760171" indent="0">
              <a:buNone/>
              <a:defRPr sz="2100"/>
            </a:lvl7pPr>
            <a:lvl8pPr marL="6720200" indent="0">
              <a:buNone/>
              <a:defRPr sz="2100"/>
            </a:lvl8pPr>
            <a:lvl9pPr marL="7680228" indent="0">
              <a:buNone/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CA07-E52E-4B75-8CAF-C6BF074655AF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8ED-58FE-4349-B2C4-E114660FD0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72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960014"/>
            <a:ext cx="6966409" cy="3360050"/>
          </a:xfrm>
        </p:spPr>
        <p:txBody>
          <a:bodyPr anchor="b"/>
          <a:lstStyle>
            <a:lvl1pPr>
              <a:defRPr sz="67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2073367"/>
            <a:ext cx="10934760" cy="10233485"/>
          </a:xfrm>
        </p:spPr>
        <p:txBody>
          <a:bodyPr anchor="t"/>
          <a:lstStyle>
            <a:lvl1pPr marL="0" indent="0">
              <a:buNone/>
              <a:defRPr sz="6719"/>
            </a:lvl1pPr>
            <a:lvl2pPr marL="960029" indent="0">
              <a:buNone/>
              <a:defRPr sz="5879"/>
            </a:lvl2pPr>
            <a:lvl3pPr marL="1920057" indent="0">
              <a:buNone/>
              <a:defRPr sz="5040"/>
            </a:lvl3pPr>
            <a:lvl4pPr marL="2880086" indent="0">
              <a:buNone/>
              <a:defRPr sz="4200"/>
            </a:lvl4pPr>
            <a:lvl5pPr marL="3840114" indent="0">
              <a:buNone/>
              <a:defRPr sz="4200"/>
            </a:lvl5pPr>
            <a:lvl6pPr marL="4800143" indent="0">
              <a:buNone/>
              <a:defRPr sz="4200"/>
            </a:lvl6pPr>
            <a:lvl7pPr marL="5760171" indent="0">
              <a:buNone/>
              <a:defRPr sz="4200"/>
            </a:lvl7pPr>
            <a:lvl8pPr marL="6720200" indent="0">
              <a:buNone/>
              <a:defRPr sz="4200"/>
            </a:lvl8pPr>
            <a:lvl9pPr marL="7680228" indent="0">
              <a:buNone/>
              <a:defRPr sz="4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4320064"/>
            <a:ext cx="6966409" cy="8003453"/>
          </a:xfrm>
        </p:spPr>
        <p:txBody>
          <a:bodyPr/>
          <a:lstStyle>
            <a:lvl1pPr marL="0" indent="0">
              <a:buNone/>
              <a:defRPr sz="3360"/>
            </a:lvl1pPr>
            <a:lvl2pPr marL="960029" indent="0">
              <a:buNone/>
              <a:defRPr sz="2940"/>
            </a:lvl2pPr>
            <a:lvl3pPr marL="1920057" indent="0">
              <a:buNone/>
              <a:defRPr sz="2520"/>
            </a:lvl3pPr>
            <a:lvl4pPr marL="2880086" indent="0">
              <a:buNone/>
              <a:defRPr sz="2100"/>
            </a:lvl4pPr>
            <a:lvl5pPr marL="3840114" indent="0">
              <a:buNone/>
              <a:defRPr sz="2100"/>
            </a:lvl5pPr>
            <a:lvl6pPr marL="4800143" indent="0">
              <a:buNone/>
              <a:defRPr sz="2100"/>
            </a:lvl6pPr>
            <a:lvl7pPr marL="5760171" indent="0">
              <a:buNone/>
              <a:defRPr sz="2100"/>
            </a:lvl7pPr>
            <a:lvl8pPr marL="6720200" indent="0">
              <a:buNone/>
              <a:defRPr sz="2100"/>
            </a:lvl8pPr>
            <a:lvl9pPr marL="7680228" indent="0">
              <a:buNone/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CA07-E52E-4B75-8CAF-C6BF074655AF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8ED-58FE-4349-B2C4-E114660FD0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37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766681"/>
            <a:ext cx="18629590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3833390"/>
            <a:ext cx="18629590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13346867"/>
            <a:ext cx="4859893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ECA07-E52E-4B75-8CAF-C6BF074655AF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13346867"/>
            <a:ext cx="728984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13346867"/>
            <a:ext cx="4859893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128ED-58FE-4349-B2C4-E114660FD0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88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920057" rtl="0" eaLnBrk="1" latinLnBrk="0" hangingPunct="1">
        <a:lnSpc>
          <a:spcPct val="90000"/>
        </a:lnSpc>
        <a:spcBef>
          <a:spcPct val="0"/>
        </a:spcBef>
        <a:buNone/>
        <a:defRPr sz="92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14" indent="-480014" algn="l" defTabSz="1920057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071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100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129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157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186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214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0243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029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057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86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114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143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171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200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228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4" y="2393576"/>
            <a:ext cx="2232502" cy="223250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84" y="2393576"/>
            <a:ext cx="2232502" cy="223250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56" y="2393576"/>
            <a:ext cx="2232502" cy="223250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86" y="2393576"/>
            <a:ext cx="2232502" cy="2232502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92" y="2393576"/>
            <a:ext cx="2232502" cy="2232502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22" y="2393576"/>
            <a:ext cx="2232502" cy="2232502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083" y="2393576"/>
            <a:ext cx="2232502" cy="223250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813" y="2393576"/>
            <a:ext cx="2232502" cy="2232502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4" y="4968398"/>
            <a:ext cx="2232502" cy="2232502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84" y="4968398"/>
            <a:ext cx="2232502" cy="2232502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56" y="4968398"/>
            <a:ext cx="2232502" cy="2232502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86" y="4968398"/>
            <a:ext cx="2232502" cy="2232502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92" y="4968398"/>
            <a:ext cx="2232502" cy="2232502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22" y="4968398"/>
            <a:ext cx="2232502" cy="2232502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083" y="4968398"/>
            <a:ext cx="2232502" cy="2232502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813" y="4968398"/>
            <a:ext cx="2232502" cy="2232502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2" y="7358820"/>
            <a:ext cx="2232502" cy="2232502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52" y="7358820"/>
            <a:ext cx="2232502" cy="2232502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4" y="7358820"/>
            <a:ext cx="2232502" cy="2232502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54" y="7358820"/>
            <a:ext cx="2232502" cy="2232502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60" y="7358820"/>
            <a:ext cx="2232502" cy="2232502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490" y="7358820"/>
            <a:ext cx="2232502" cy="2232502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151" y="7358820"/>
            <a:ext cx="2232502" cy="2232502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81" y="7358820"/>
            <a:ext cx="2232502" cy="2232502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2" y="9933642"/>
            <a:ext cx="2232502" cy="2232502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52" y="9933642"/>
            <a:ext cx="2232502" cy="2232502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4" y="9933642"/>
            <a:ext cx="2232502" cy="2232502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54" y="9933642"/>
            <a:ext cx="2232502" cy="2232502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60" y="9933642"/>
            <a:ext cx="2232502" cy="2232502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490" y="9933642"/>
            <a:ext cx="2232502" cy="2232502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151" y="9933642"/>
            <a:ext cx="2232502" cy="2232502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81" y="9933642"/>
            <a:ext cx="2232502" cy="22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4" y="2479155"/>
            <a:ext cx="2050561" cy="206134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54" y="2479155"/>
            <a:ext cx="2050561" cy="206134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26" y="2479155"/>
            <a:ext cx="2050561" cy="206134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56" y="2479155"/>
            <a:ext cx="2050561" cy="206134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662" y="2479155"/>
            <a:ext cx="2050561" cy="206134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92" y="2479155"/>
            <a:ext cx="2050561" cy="206134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053" y="2479155"/>
            <a:ext cx="2050561" cy="2061342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783" y="2479155"/>
            <a:ext cx="2050561" cy="206134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4" y="5053977"/>
            <a:ext cx="2050561" cy="2061342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54" y="5053977"/>
            <a:ext cx="2050561" cy="206134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26" y="5053977"/>
            <a:ext cx="2050561" cy="2061342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56" y="5053977"/>
            <a:ext cx="2050561" cy="206134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662" y="5053977"/>
            <a:ext cx="2050561" cy="2061342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92" y="5053977"/>
            <a:ext cx="2050561" cy="2061342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053" y="5053977"/>
            <a:ext cx="2050561" cy="2061342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783" y="5053977"/>
            <a:ext cx="2050561" cy="2061342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2" y="7444399"/>
            <a:ext cx="2050561" cy="2061342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22" y="7444399"/>
            <a:ext cx="2050561" cy="2061342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94" y="7444399"/>
            <a:ext cx="2050561" cy="2061342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24" y="7444399"/>
            <a:ext cx="2050561" cy="2061342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30" y="7444399"/>
            <a:ext cx="2050561" cy="2061342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460" y="7444399"/>
            <a:ext cx="2050561" cy="2061342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121" y="7444399"/>
            <a:ext cx="2050561" cy="2061342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851" y="7444399"/>
            <a:ext cx="2050561" cy="2061342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2" y="10019221"/>
            <a:ext cx="2050561" cy="2061342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22" y="10019221"/>
            <a:ext cx="2050561" cy="2061342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94" y="10019221"/>
            <a:ext cx="2050561" cy="2061342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24" y="10019221"/>
            <a:ext cx="2050561" cy="2061342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30" y="10019221"/>
            <a:ext cx="2050561" cy="2061342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460" y="10019221"/>
            <a:ext cx="2050561" cy="2061342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121" y="10019221"/>
            <a:ext cx="2050561" cy="2061342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851" y="10019221"/>
            <a:ext cx="2050561" cy="206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5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4" y="2624240"/>
            <a:ext cx="2050561" cy="177117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54" y="2624240"/>
            <a:ext cx="2050561" cy="177117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26" y="2624240"/>
            <a:ext cx="2050561" cy="177117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56" y="2624240"/>
            <a:ext cx="2050561" cy="177117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662" y="2624240"/>
            <a:ext cx="2050561" cy="177117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92" y="2624240"/>
            <a:ext cx="2050561" cy="177117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053" y="2624240"/>
            <a:ext cx="2050561" cy="1771172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783" y="2624240"/>
            <a:ext cx="2050561" cy="177117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4" y="5199062"/>
            <a:ext cx="2050561" cy="1771172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54" y="5199062"/>
            <a:ext cx="2050561" cy="177117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26" y="5199062"/>
            <a:ext cx="2050561" cy="1771172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56" y="5199062"/>
            <a:ext cx="2050561" cy="177117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662" y="5199062"/>
            <a:ext cx="2050561" cy="1771172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92" y="5199062"/>
            <a:ext cx="2050561" cy="1771172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053" y="5199062"/>
            <a:ext cx="2050561" cy="1771172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783" y="5199062"/>
            <a:ext cx="2050561" cy="1771172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2" y="7589484"/>
            <a:ext cx="2050561" cy="1771172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22" y="7589484"/>
            <a:ext cx="2050561" cy="1771172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94" y="7589484"/>
            <a:ext cx="2050561" cy="1771172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24" y="7589484"/>
            <a:ext cx="2050561" cy="1771172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30" y="7589484"/>
            <a:ext cx="2050561" cy="1771172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460" y="7589484"/>
            <a:ext cx="2050561" cy="1771172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121" y="7589484"/>
            <a:ext cx="2050561" cy="1771172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851" y="7589484"/>
            <a:ext cx="2050561" cy="1771172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2" y="10164306"/>
            <a:ext cx="2050561" cy="1771172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22" y="10164306"/>
            <a:ext cx="2050561" cy="1771172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94" y="10164306"/>
            <a:ext cx="2050561" cy="1771172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24" y="10164306"/>
            <a:ext cx="2050561" cy="1771172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30" y="10164306"/>
            <a:ext cx="2050561" cy="1771172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460" y="10164306"/>
            <a:ext cx="2050561" cy="1771172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121" y="10164306"/>
            <a:ext cx="2050561" cy="1771172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851" y="10164306"/>
            <a:ext cx="2050561" cy="17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9" y="2624240"/>
            <a:ext cx="1898531" cy="177117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69" y="2624240"/>
            <a:ext cx="1898531" cy="177117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1" y="2624240"/>
            <a:ext cx="1898531" cy="177117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71" y="2624240"/>
            <a:ext cx="1898531" cy="177117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677" y="2624240"/>
            <a:ext cx="1898531" cy="177117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407" y="2624240"/>
            <a:ext cx="1898531" cy="177117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68" y="2624240"/>
            <a:ext cx="1898531" cy="1771172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798" y="2624240"/>
            <a:ext cx="1898531" cy="177117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9" y="5199062"/>
            <a:ext cx="1898531" cy="1771172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69" y="5199062"/>
            <a:ext cx="1898531" cy="177117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1" y="5199062"/>
            <a:ext cx="1898531" cy="1771172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71" y="5199062"/>
            <a:ext cx="1898531" cy="177117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677" y="5199062"/>
            <a:ext cx="1898531" cy="1771172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407" y="5199062"/>
            <a:ext cx="1898531" cy="1771172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68" y="5199062"/>
            <a:ext cx="1898531" cy="1771172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798" y="5199062"/>
            <a:ext cx="1898531" cy="1771172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7" y="7589484"/>
            <a:ext cx="1898531" cy="1771172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7" y="7589484"/>
            <a:ext cx="1898531" cy="1771172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9" y="7589484"/>
            <a:ext cx="1898531" cy="1771172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39" y="7589484"/>
            <a:ext cx="1898531" cy="1771172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45" y="7589484"/>
            <a:ext cx="1898531" cy="1771172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475" y="7589484"/>
            <a:ext cx="1898531" cy="1771172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36" y="7589484"/>
            <a:ext cx="1898531" cy="1771172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66" y="7589484"/>
            <a:ext cx="1898531" cy="1771172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7" y="10164306"/>
            <a:ext cx="1898531" cy="1771172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7" y="10164306"/>
            <a:ext cx="1898531" cy="1771172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9" y="10164306"/>
            <a:ext cx="1898531" cy="1771172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39" y="10164306"/>
            <a:ext cx="1898531" cy="1771172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45" y="10164306"/>
            <a:ext cx="1898531" cy="1771172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475" y="10164306"/>
            <a:ext cx="1898531" cy="1771172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36" y="10164306"/>
            <a:ext cx="1898531" cy="1771172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66" y="10164306"/>
            <a:ext cx="1898531" cy="17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9" y="2624240"/>
            <a:ext cx="1898531" cy="177117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69" y="2624240"/>
            <a:ext cx="1898531" cy="177117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1" y="2624240"/>
            <a:ext cx="1898531" cy="177117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71" y="2624240"/>
            <a:ext cx="1898531" cy="177117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677" y="2624240"/>
            <a:ext cx="1898531" cy="177117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407" y="2624240"/>
            <a:ext cx="1898531" cy="177117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68" y="2624240"/>
            <a:ext cx="1898531" cy="1771172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798" y="2624240"/>
            <a:ext cx="1898531" cy="177117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9" y="5199062"/>
            <a:ext cx="1898531" cy="1771172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69" y="5199062"/>
            <a:ext cx="1898531" cy="177117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1" y="5199062"/>
            <a:ext cx="1898531" cy="1771172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71" y="5199062"/>
            <a:ext cx="1898531" cy="177117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677" y="5199062"/>
            <a:ext cx="1898531" cy="1771172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407" y="5199062"/>
            <a:ext cx="1898531" cy="1771172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68" y="5199062"/>
            <a:ext cx="1898531" cy="1771172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798" y="5199062"/>
            <a:ext cx="1898531" cy="1771172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7" y="7589484"/>
            <a:ext cx="1898531" cy="1771172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7" y="7589484"/>
            <a:ext cx="1898531" cy="1771172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9" y="7589484"/>
            <a:ext cx="1898531" cy="1771172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39" y="7589484"/>
            <a:ext cx="1898531" cy="1771172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45" y="7589484"/>
            <a:ext cx="1898531" cy="1771172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475" y="7589484"/>
            <a:ext cx="1898531" cy="1771172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36" y="7589484"/>
            <a:ext cx="1898531" cy="1771172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66" y="7589484"/>
            <a:ext cx="1898531" cy="1771172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7" y="10164306"/>
            <a:ext cx="1898531" cy="1771172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7" y="10164306"/>
            <a:ext cx="1898531" cy="1771172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9" y="10164306"/>
            <a:ext cx="1898531" cy="1771172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39" y="10164306"/>
            <a:ext cx="1898531" cy="1771172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45" y="10164306"/>
            <a:ext cx="1898531" cy="1771172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475" y="10164306"/>
            <a:ext cx="1898531" cy="1771172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36" y="10164306"/>
            <a:ext cx="1898531" cy="1771172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66" y="10164306"/>
            <a:ext cx="1898531" cy="17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79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9" y="2630964"/>
            <a:ext cx="1898531" cy="175772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69" y="2630964"/>
            <a:ext cx="1898531" cy="175772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1" y="2630964"/>
            <a:ext cx="1898531" cy="175772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71" y="2630964"/>
            <a:ext cx="1898531" cy="175772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677" y="2630964"/>
            <a:ext cx="1898531" cy="175772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407" y="2630964"/>
            <a:ext cx="1898531" cy="175772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68" y="2630964"/>
            <a:ext cx="1898531" cy="175772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798" y="2630964"/>
            <a:ext cx="1898531" cy="175772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9" y="5205786"/>
            <a:ext cx="1898531" cy="175772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69" y="5205786"/>
            <a:ext cx="1898531" cy="175772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1" y="5205786"/>
            <a:ext cx="1898531" cy="1757723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71" y="5205786"/>
            <a:ext cx="1898531" cy="1757723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677" y="5205786"/>
            <a:ext cx="1898531" cy="1757723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407" y="5205786"/>
            <a:ext cx="1898531" cy="175772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68" y="5205786"/>
            <a:ext cx="1898531" cy="1757723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798" y="5205786"/>
            <a:ext cx="1898531" cy="1757723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7" y="7596208"/>
            <a:ext cx="1898531" cy="1757723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7" y="7596208"/>
            <a:ext cx="1898531" cy="1757723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9" y="7596208"/>
            <a:ext cx="1898531" cy="1757723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39" y="7596208"/>
            <a:ext cx="1898531" cy="175772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45" y="7596208"/>
            <a:ext cx="1898531" cy="1757723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475" y="7596208"/>
            <a:ext cx="1898531" cy="1757723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36" y="7596208"/>
            <a:ext cx="1898531" cy="1757723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66" y="7596208"/>
            <a:ext cx="1898531" cy="1757723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7" y="10171030"/>
            <a:ext cx="1898531" cy="1757723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7" y="10171030"/>
            <a:ext cx="1898531" cy="1757723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9" y="10171030"/>
            <a:ext cx="1898531" cy="1757723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39" y="10171030"/>
            <a:ext cx="1898531" cy="1757723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45" y="10171030"/>
            <a:ext cx="1898531" cy="1757723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475" y="10171030"/>
            <a:ext cx="1898531" cy="1757723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36" y="10171030"/>
            <a:ext cx="1898531" cy="175772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66" y="10171030"/>
            <a:ext cx="1898531" cy="17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0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9" y="2630964"/>
            <a:ext cx="1898531" cy="175772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69" y="2630964"/>
            <a:ext cx="1898531" cy="175772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1" y="2630964"/>
            <a:ext cx="1898531" cy="175772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71" y="2630964"/>
            <a:ext cx="1898531" cy="175772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677" y="2630964"/>
            <a:ext cx="1898531" cy="175772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407" y="2630964"/>
            <a:ext cx="1898531" cy="175772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68" y="2630964"/>
            <a:ext cx="1898531" cy="175772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798" y="2630964"/>
            <a:ext cx="1898531" cy="175772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9" y="5205786"/>
            <a:ext cx="1898531" cy="175772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69" y="5205786"/>
            <a:ext cx="1898531" cy="175772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1" y="5205786"/>
            <a:ext cx="1898531" cy="1757723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71" y="5205786"/>
            <a:ext cx="1898531" cy="1757723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677" y="5205786"/>
            <a:ext cx="1898531" cy="1757723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407" y="5205786"/>
            <a:ext cx="1898531" cy="175772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68" y="5205786"/>
            <a:ext cx="1898531" cy="1757723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798" y="5205786"/>
            <a:ext cx="1898531" cy="1757723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7" y="7596208"/>
            <a:ext cx="1898531" cy="1757723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7" y="7596208"/>
            <a:ext cx="1898531" cy="1757723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9" y="7596208"/>
            <a:ext cx="1898531" cy="1757723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39" y="7596208"/>
            <a:ext cx="1898531" cy="175772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45" y="7596208"/>
            <a:ext cx="1898531" cy="1757723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475" y="7596208"/>
            <a:ext cx="1898531" cy="1757723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36" y="7596208"/>
            <a:ext cx="1898531" cy="1757723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66" y="7596208"/>
            <a:ext cx="1898531" cy="1757723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7" y="10171030"/>
            <a:ext cx="1898531" cy="1757723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7" y="10171030"/>
            <a:ext cx="1898531" cy="1757723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9" y="10171030"/>
            <a:ext cx="1898531" cy="1757723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39" y="10171030"/>
            <a:ext cx="1898531" cy="1757723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45" y="10171030"/>
            <a:ext cx="1898531" cy="1757723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475" y="10171030"/>
            <a:ext cx="1898531" cy="1757723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36" y="10171030"/>
            <a:ext cx="1898531" cy="175772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66" y="10171030"/>
            <a:ext cx="1898531" cy="17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5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9" y="2633337"/>
            <a:ext cx="1898531" cy="1752976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69" y="2633337"/>
            <a:ext cx="1898531" cy="1752976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1" y="2633337"/>
            <a:ext cx="1898531" cy="1752976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71" y="2633337"/>
            <a:ext cx="1898531" cy="1752976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677" y="2633337"/>
            <a:ext cx="1898531" cy="1752976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407" y="2633337"/>
            <a:ext cx="1898531" cy="1752976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68" y="2633337"/>
            <a:ext cx="1898531" cy="1752976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798" y="2633337"/>
            <a:ext cx="1898531" cy="1752976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9" y="5208159"/>
            <a:ext cx="1898531" cy="1752976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69" y="5208159"/>
            <a:ext cx="1898531" cy="1752976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1" y="5208159"/>
            <a:ext cx="1898531" cy="1752976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71" y="5208159"/>
            <a:ext cx="1898531" cy="1752976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677" y="5208159"/>
            <a:ext cx="1898531" cy="1752976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407" y="5208159"/>
            <a:ext cx="1898531" cy="1752976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68" y="5208159"/>
            <a:ext cx="1898531" cy="1752976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798" y="5208159"/>
            <a:ext cx="1898531" cy="1752976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7" y="7598581"/>
            <a:ext cx="1898531" cy="1752976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7" y="7598581"/>
            <a:ext cx="1898531" cy="1752976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9" y="7598581"/>
            <a:ext cx="1898531" cy="1752976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39" y="7598581"/>
            <a:ext cx="1898531" cy="1752976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45" y="7598581"/>
            <a:ext cx="1898531" cy="1752976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475" y="7598581"/>
            <a:ext cx="1898531" cy="1752976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36" y="7598581"/>
            <a:ext cx="1898531" cy="1752976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66" y="7598581"/>
            <a:ext cx="1898531" cy="1752976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7" y="10173403"/>
            <a:ext cx="1898531" cy="1752976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7" y="10173403"/>
            <a:ext cx="1898531" cy="1752976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9" y="10173403"/>
            <a:ext cx="1898531" cy="1752976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39" y="10173403"/>
            <a:ext cx="1898531" cy="1752976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45" y="10173403"/>
            <a:ext cx="1898531" cy="1752976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475" y="10173403"/>
            <a:ext cx="1898531" cy="1752976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36" y="10173403"/>
            <a:ext cx="1898531" cy="1752976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66" y="10173403"/>
            <a:ext cx="1898531" cy="17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61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1" y="2289954"/>
            <a:ext cx="1873765" cy="233612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11" y="2289954"/>
            <a:ext cx="1873765" cy="233612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83" y="2289954"/>
            <a:ext cx="1873765" cy="233612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3" y="2289954"/>
            <a:ext cx="1873765" cy="233612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619" y="2289954"/>
            <a:ext cx="1873765" cy="233612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349" y="2289954"/>
            <a:ext cx="1873765" cy="233612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010" y="2289954"/>
            <a:ext cx="1873765" cy="233612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740" y="2289954"/>
            <a:ext cx="1873765" cy="2336124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1" y="4864776"/>
            <a:ext cx="1873765" cy="2336124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11" y="4864776"/>
            <a:ext cx="1873765" cy="2336124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83" y="4864776"/>
            <a:ext cx="1873765" cy="2336124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3" y="4864776"/>
            <a:ext cx="1873765" cy="2336124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619" y="4864776"/>
            <a:ext cx="1873765" cy="2336124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349" y="4864776"/>
            <a:ext cx="1873765" cy="2336124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010" y="4864776"/>
            <a:ext cx="1873765" cy="2336124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740" y="4864776"/>
            <a:ext cx="1873765" cy="2336124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9" y="7255198"/>
            <a:ext cx="1873765" cy="2336124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79" y="7255198"/>
            <a:ext cx="1873765" cy="2336124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51" y="7255198"/>
            <a:ext cx="1873765" cy="2336124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981" y="7255198"/>
            <a:ext cx="1873765" cy="2336124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687" y="7255198"/>
            <a:ext cx="1873765" cy="2336124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417" y="7255198"/>
            <a:ext cx="1873765" cy="2336124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078" y="7255198"/>
            <a:ext cx="1873765" cy="2336124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808" y="7255198"/>
            <a:ext cx="1873765" cy="2336124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9" y="9830020"/>
            <a:ext cx="1873765" cy="2336124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79" y="9830020"/>
            <a:ext cx="1873765" cy="2336124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51" y="9830020"/>
            <a:ext cx="1873765" cy="2336124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981" y="9830020"/>
            <a:ext cx="1873765" cy="2336124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687" y="9830020"/>
            <a:ext cx="1873765" cy="2336124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417" y="9830020"/>
            <a:ext cx="1873765" cy="2336124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078" y="9830020"/>
            <a:ext cx="1873765" cy="2336124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808" y="9830020"/>
            <a:ext cx="1873765" cy="23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6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3431201" y="387713"/>
            <a:ext cx="13409494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G Corner of the Sky" panose="02000503000000020004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G Corner of the Sky" panose="02000503000000020004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-698131" y="327296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" y="2198798"/>
            <a:ext cx="2751591" cy="242728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11" y="2198798"/>
            <a:ext cx="2751591" cy="242728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483" y="2198798"/>
            <a:ext cx="2751591" cy="242728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13" y="2198798"/>
            <a:ext cx="2751591" cy="242728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919" y="2198798"/>
            <a:ext cx="2751591" cy="242728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649" y="2198798"/>
            <a:ext cx="2751591" cy="242728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310" y="2198798"/>
            <a:ext cx="2751591" cy="242728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040" y="2198798"/>
            <a:ext cx="2751591" cy="242728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" y="4773620"/>
            <a:ext cx="2751591" cy="242728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11" y="4773620"/>
            <a:ext cx="2751591" cy="242728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483" y="4773620"/>
            <a:ext cx="2751591" cy="242728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13" y="4773620"/>
            <a:ext cx="2751591" cy="2427280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919" y="4773620"/>
            <a:ext cx="2751591" cy="242728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649" y="4773620"/>
            <a:ext cx="2751591" cy="242728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310" y="4773620"/>
            <a:ext cx="2751591" cy="242728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040" y="4773620"/>
            <a:ext cx="2751591" cy="2427280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9" y="7164042"/>
            <a:ext cx="2751591" cy="2427280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9" y="7164042"/>
            <a:ext cx="2751591" cy="2427280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51" y="7164042"/>
            <a:ext cx="2751591" cy="242728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1" y="7164042"/>
            <a:ext cx="2751591" cy="2427280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987" y="7164042"/>
            <a:ext cx="2751591" cy="2427280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717" y="7164042"/>
            <a:ext cx="2751591" cy="2427280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378" y="7164042"/>
            <a:ext cx="2751591" cy="2427280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108" y="7164042"/>
            <a:ext cx="2751591" cy="2427280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9" y="9738864"/>
            <a:ext cx="2751591" cy="242728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9" y="9738864"/>
            <a:ext cx="2751591" cy="2427280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51" y="9738864"/>
            <a:ext cx="2751591" cy="2427280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1" y="9738864"/>
            <a:ext cx="2751591" cy="2427280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987" y="9738864"/>
            <a:ext cx="2751591" cy="2427280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717" y="9738864"/>
            <a:ext cx="2751591" cy="2427280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378" y="9738864"/>
            <a:ext cx="2751591" cy="242728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108" y="9738864"/>
            <a:ext cx="2751591" cy="24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98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850305" y="700164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9" y="2633337"/>
            <a:ext cx="1898531" cy="1752976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69" y="2633337"/>
            <a:ext cx="1898531" cy="1752976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1" y="2633337"/>
            <a:ext cx="1898531" cy="1752976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71" y="2633337"/>
            <a:ext cx="1898531" cy="1752976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677" y="2633337"/>
            <a:ext cx="1898531" cy="1752976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407" y="2633337"/>
            <a:ext cx="1898531" cy="1752976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68" y="2633337"/>
            <a:ext cx="1898531" cy="1752976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798" y="2633337"/>
            <a:ext cx="1898531" cy="1752976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9" y="5208159"/>
            <a:ext cx="1898531" cy="1752976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69" y="5208159"/>
            <a:ext cx="1898531" cy="1752976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1" y="5208159"/>
            <a:ext cx="1898531" cy="1752976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71" y="5208159"/>
            <a:ext cx="1898531" cy="1752976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677" y="5208159"/>
            <a:ext cx="1898531" cy="1752976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407" y="5208159"/>
            <a:ext cx="1898531" cy="1752976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68" y="5208159"/>
            <a:ext cx="1898531" cy="1752976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798" y="5208159"/>
            <a:ext cx="1898531" cy="1752976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7" y="7598581"/>
            <a:ext cx="1898531" cy="1752976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7" y="7598581"/>
            <a:ext cx="1898531" cy="1752976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9" y="7598581"/>
            <a:ext cx="1898531" cy="1752976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39" y="7598581"/>
            <a:ext cx="1898531" cy="1752976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45" y="7598581"/>
            <a:ext cx="1898531" cy="1752976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475" y="7598581"/>
            <a:ext cx="1898531" cy="1752976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36" y="7598581"/>
            <a:ext cx="1898531" cy="1752976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66" y="7598581"/>
            <a:ext cx="1898531" cy="1752976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7" y="10173403"/>
            <a:ext cx="1898531" cy="1752976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7" y="10173403"/>
            <a:ext cx="1898531" cy="1752976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9" y="10173403"/>
            <a:ext cx="1898531" cy="1752976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39" y="10173403"/>
            <a:ext cx="1898531" cy="1752976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45" y="10173403"/>
            <a:ext cx="1898531" cy="1752976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475" y="10173403"/>
            <a:ext cx="1898531" cy="1752976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36" y="10173403"/>
            <a:ext cx="1898531" cy="1752976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66" y="10173403"/>
            <a:ext cx="1898531" cy="17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1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4" y="2393576"/>
            <a:ext cx="2232502" cy="223250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84" y="2393576"/>
            <a:ext cx="2232502" cy="223250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56" y="2393576"/>
            <a:ext cx="2232502" cy="223250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86" y="2393576"/>
            <a:ext cx="2232502" cy="2232502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92" y="2393576"/>
            <a:ext cx="2232502" cy="2232502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22" y="2393576"/>
            <a:ext cx="2232502" cy="2232502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083" y="2393576"/>
            <a:ext cx="2232502" cy="223250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813" y="2393576"/>
            <a:ext cx="2232502" cy="2232502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4" y="4968398"/>
            <a:ext cx="2232502" cy="2232502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84" y="4968398"/>
            <a:ext cx="2232502" cy="2232502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56" y="4968398"/>
            <a:ext cx="2232502" cy="2232502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86" y="4968398"/>
            <a:ext cx="2232502" cy="2232502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92" y="4968398"/>
            <a:ext cx="2232502" cy="2232502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22" y="4968398"/>
            <a:ext cx="2232502" cy="2232502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083" y="4968398"/>
            <a:ext cx="2232502" cy="2232502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813" y="4968398"/>
            <a:ext cx="2232502" cy="2232502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2" y="7358820"/>
            <a:ext cx="2232502" cy="2232502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52" y="7358820"/>
            <a:ext cx="2232502" cy="2232502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4" y="7358820"/>
            <a:ext cx="2232502" cy="2232502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54" y="7358820"/>
            <a:ext cx="2232502" cy="2232502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60" y="7358820"/>
            <a:ext cx="2232502" cy="2232502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490" y="7358820"/>
            <a:ext cx="2232502" cy="2232502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151" y="7358820"/>
            <a:ext cx="2232502" cy="2232502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81" y="7358820"/>
            <a:ext cx="2232502" cy="2232502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2" y="9933642"/>
            <a:ext cx="2232502" cy="2232502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52" y="9933642"/>
            <a:ext cx="2232502" cy="2232502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4" y="9933642"/>
            <a:ext cx="2232502" cy="2232502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54" y="9933642"/>
            <a:ext cx="2232502" cy="2232502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60" y="9933642"/>
            <a:ext cx="2232502" cy="2232502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490" y="9933642"/>
            <a:ext cx="2232502" cy="2232502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151" y="9933642"/>
            <a:ext cx="2232502" cy="2232502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81" y="9933642"/>
            <a:ext cx="2232502" cy="22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31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850305" y="700164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6" y="2851261"/>
            <a:ext cx="2241599" cy="193618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26" y="2851261"/>
            <a:ext cx="2241599" cy="193618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698" y="2851261"/>
            <a:ext cx="2241599" cy="193618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28" y="2851261"/>
            <a:ext cx="2241599" cy="193618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34" y="2851261"/>
            <a:ext cx="2241599" cy="193618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864" y="2851261"/>
            <a:ext cx="2241599" cy="1936181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525" y="2851261"/>
            <a:ext cx="2241599" cy="193618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255" y="2851261"/>
            <a:ext cx="2241599" cy="193618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6" y="5426083"/>
            <a:ext cx="2241599" cy="193618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26" y="5426083"/>
            <a:ext cx="2241599" cy="1936181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698" y="5426083"/>
            <a:ext cx="2241599" cy="1936181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28" y="5426083"/>
            <a:ext cx="2241599" cy="1936181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34" y="5426083"/>
            <a:ext cx="2241599" cy="1936181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864" y="5426083"/>
            <a:ext cx="2241599" cy="1936181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525" y="5426083"/>
            <a:ext cx="2241599" cy="1936181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255" y="5426083"/>
            <a:ext cx="2241599" cy="1936181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4" y="7816505"/>
            <a:ext cx="2241599" cy="193618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94" y="7816505"/>
            <a:ext cx="2241599" cy="1936181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66" y="7816505"/>
            <a:ext cx="2241599" cy="193618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96" y="7816505"/>
            <a:ext cx="2241599" cy="1936181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202" y="7816505"/>
            <a:ext cx="2241599" cy="1936181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932" y="7816505"/>
            <a:ext cx="2241599" cy="1936181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593" y="7816505"/>
            <a:ext cx="2241599" cy="1936181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323" y="7816505"/>
            <a:ext cx="2241599" cy="1936181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4" y="10391327"/>
            <a:ext cx="2241599" cy="1936181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94" y="10391327"/>
            <a:ext cx="2241599" cy="1936181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66" y="10391327"/>
            <a:ext cx="2241599" cy="1936181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96" y="10391327"/>
            <a:ext cx="2241599" cy="1936181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202" y="10391327"/>
            <a:ext cx="2241599" cy="1936181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932" y="10391327"/>
            <a:ext cx="2241599" cy="1936181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593" y="10391327"/>
            <a:ext cx="2241599" cy="1936181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323" y="10391327"/>
            <a:ext cx="2241599" cy="19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3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4" y="2478690"/>
            <a:ext cx="2232502" cy="2062273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84" y="2478690"/>
            <a:ext cx="2232502" cy="2062273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56" y="2478690"/>
            <a:ext cx="2232502" cy="206227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86" y="2478690"/>
            <a:ext cx="2232502" cy="206227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92" y="2478690"/>
            <a:ext cx="2232502" cy="2062273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22" y="2478690"/>
            <a:ext cx="2232502" cy="2062273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083" y="2478690"/>
            <a:ext cx="2232502" cy="206227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813" y="2478690"/>
            <a:ext cx="2232502" cy="2062273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4" y="5053512"/>
            <a:ext cx="2232502" cy="2062273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84" y="5053512"/>
            <a:ext cx="2232502" cy="2062273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56" y="5053512"/>
            <a:ext cx="2232502" cy="2062273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86" y="5053512"/>
            <a:ext cx="2232502" cy="2062273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92" y="5053512"/>
            <a:ext cx="2232502" cy="2062273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22" y="5053512"/>
            <a:ext cx="2232502" cy="2062273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083" y="5053512"/>
            <a:ext cx="2232502" cy="2062273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813" y="5053512"/>
            <a:ext cx="2232502" cy="2062273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2" y="7443934"/>
            <a:ext cx="2232502" cy="2062273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52" y="7443934"/>
            <a:ext cx="2232502" cy="2062273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4" y="7443934"/>
            <a:ext cx="2232502" cy="2062273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54" y="7443934"/>
            <a:ext cx="2232502" cy="2062273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60" y="7443934"/>
            <a:ext cx="2232502" cy="2062273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490" y="7443934"/>
            <a:ext cx="2232502" cy="2062273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151" y="7443934"/>
            <a:ext cx="2232502" cy="2062273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81" y="7443934"/>
            <a:ext cx="2232502" cy="2062273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2" y="10018756"/>
            <a:ext cx="2232502" cy="2062273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52" y="10018756"/>
            <a:ext cx="2232502" cy="2062273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4" y="10018756"/>
            <a:ext cx="2232502" cy="2062273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54" y="10018756"/>
            <a:ext cx="2232502" cy="2062273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60" y="10018756"/>
            <a:ext cx="2232502" cy="2062273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490" y="10018756"/>
            <a:ext cx="2232502" cy="2062273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151" y="10018756"/>
            <a:ext cx="2232502" cy="2062273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81" y="10018756"/>
            <a:ext cx="2232502" cy="206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9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4" y="2649569"/>
            <a:ext cx="2232502" cy="172051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84" y="2649569"/>
            <a:ext cx="2232502" cy="1720514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56" y="2649569"/>
            <a:ext cx="2232502" cy="1720514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86" y="2649569"/>
            <a:ext cx="2232502" cy="1720514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92" y="2649569"/>
            <a:ext cx="2232502" cy="1720514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22" y="2649569"/>
            <a:ext cx="2232502" cy="1720514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083" y="2649569"/>
            <a:ext cx="2232502" cy="1720514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813" y="2649569"/>
            <a:ext cx="2232502" cy="1720514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4" y="5224391"/>
            <a:ext cx="2232502" cy="1720514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84" y="5224391"/>
            <a:ext cx="2232502" cy="1720514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56" y="5224391"/>
            <a:ext cx="2232502" cy="1720514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86" y="5224391"/>
            <a:ext cx="2232502" cy="1720514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92" y="5224391"/>
            <a:ext cx="2232502" cy="1720514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22" y="5224391"/>
            <a:ext cx="2232502" cy="1720514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083" y="5224391"/>
            <a:ext cx="2232502" cy="1720514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813" y="5224391"/>
            <a:ext cx="2232502" cy="1720514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2" y="7614813"/>
            <a:ext cx="2232502" cy="1720514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52" y="7614813"/>
            <a:ext cx="2232502" cy="1720514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4" y="7614813"/>
            <a:ext cx="2232502" cy="1720514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54" y="7614813"/>
            <a:ext cx="2232502" cy="1720514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60" y="7614813"/>
            <a:ext cx="2232502" cy="1720514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490" y="7614813"/>
            <a:ext cx="2232502" cy="1720514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151" y="7614813"/>
            <a:ext cx="2232502" cy="1720514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81" y="7614813"/>
            <a:ext cx="2232502" cy="1720514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2" y="10189635"/>
            <a:ext cx="2232502" cy="1720514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52" y="10189635"/>
            <a:ext cx="2232502" cy="1720514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4" y="10189635"/>
            <a:ext cx="2232502" cy="1720514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54" y="10189635"/>
            <a:ext cx="2232502" cy="1720514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60" y="10189635"/>
            <a:ext cx="2232502" cy="1720514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490" y="10189635"/>
            <a:ext cx="2232502" cy="1720514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151" y="10189635"/>
            <a:ext cx="2232502" cy="1720514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81" y="10189635"/>
            <a:ext cx="2232502" cy="17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2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2" y="2393576"/>
            <a:ext cx="2220825" cy="223250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22" y="2393576"/>
            <a:ext cx="2220825" cy="223250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94" y="2393576"/>
            <a:ext cx="2220825" cy="2232502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260" y="2393576"/>
            <a:ext cx="2220825" cy="2232502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921" y="2393576"/>
            <a:ext cx="2220825" cy="223250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651" y="2393576"/>
            <a:ext cx="2220825" cy="2232502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2" y="4968398"/>
            <a:ext cx="2220825" cy="2232502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22" y="4968398"/>
            <a:ext cx="2220825" cy="2232502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94" y="4968398"/>
            <a:ext cx="2220825" cy="2232502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260" y="4968398"/>
            <a:ext cx="2220825" cy="2232502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921" y="4968398"/>
            <a:ext cx="2220825" cy="2232502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651" y="4968398"/>
            <a:ext cx="2220825" cy="2232502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0" y="7358820"/>
            <a:ext cx="2220825" cy="2232502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90" y="7358820"/>
            <a:ext cx="2220825" cy="2232502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62" y="7358820"/>
            <a:ext cx="2220825" cy="2232502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328" y="7358820"/>
            <a:ext cx="2220825" cy="2232502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989" y="7358820"/>
            <a:ext cx="2220825" cy="2232502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719" y="7358820"/>
            <a:ext cx="2220825" cy="2232502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0" y="9933642"/>
            <a:ext cx="2220825" cy="2232502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90" y="9933642"/>
            <a:ext cx="2220825" cy="2232502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62" y="9933642"/>
            <a:ext cx="2220825" cy="2232502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892" y="9933642"/>
            <a:ext cx="2220825" cy="2232502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598" y="9933642"/>
            <a:ext cx="2220825" cy="2232502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328" y="9933642"/>
            <a:ext cx="2220825" cy="2232502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989" y="9933642"/>
            <a:ext cx="2220825" cy="2232502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719" y="9933642"/>
            <a:ext cx="2220825" cy="22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5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4" y="2547061"/>
            <a:ext cx="2232502" cy="192553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84" y="2547061"/>
            <a:ext cx="2232502" cy="192553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56" y="2547061"/>
            <a:ext cx="2232502" cy="1925532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22" y="2547061"/>
            <a:ext cx="2232502" cy="1925532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083" y="2547061"/>
            <a:ext cx="2232502" cy="192553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813" y="2547061"/>
            <a:ext cx="2232502" cy="1925532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4" y="5121883"/>
            <a:ext cx="2232502" cy="1925532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84" y="5121883"/>
            <a:ext cx="2232502" cy="1925532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56" y="5121883"/>
            <a:ext cx="2232502" cy="1925532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22" y="5121883"/>
            <a:ext cx="2232502" cy="1925532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083" y="5121883"/>
            <a:ext cx="2232502" cy="1925532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813" y="5121883"/>
            <a:ext cx="2232502" cy="1925532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2" y="7512305"/>
            <a:ext cx="2232502" cy="1925532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52" y="7512305"/>
            <a:ext cx="2232502" cy="1925532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4" y="7512305"/>
            <a:ext cx="2232502" cy="1925532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490" y="7512305"/>
            <a:ext cx="2232502" cy="1925532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151" y="7512305"/>
            <a:ext cx="2232502" cy="1925532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81" y="7512305"/>
            <a:ext cx="2232502" cy="1925532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2" y="10087127"/>
            <a:ext cx="2232502" cy="1925532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52" y="10087127"/>
            <a:ext cx="2232502" cy="1925532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4" y="10087127"/>
            <a:ext cx="2232502" cy="1925532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54" y="10087127"/>
            <a:ext cx="2232502" cy="1925532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60" y="10087127"/>
            <a:ext cx="2232502" cy="1925532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490" y="10087127"/>
            <a:ext cx="2232502" cy="1925532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151" y="10087127"/>
            <a:ext cx="2232502" cy="1925532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81" y="10087127"/>
            <a:ext cx="2232502" cy="192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3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4" y="2393576"/>
            <a:ext cx="2232502" cy="223250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84" y="2393576"/>
            <a:ext cx="2232502" cy="223250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56" y="2393576"/>
            <a:ext cx="2232502" cy="223250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86" y="2393576"/>
            <a:ext cx="2232502" cy="223250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92" y="2393576"/>
            <a:ext cx="2232502" cy="223250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22" y="2393576"/>
            <a:ext cx="2232502" cy="223250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083" y="2393576"/>
            <a:ext cx="2232502" cy="2232502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813" y="2393576"/>
            <a:ext cx="2232502" cy="223250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4" y="4968398"/>
            <a:ext cx="2232502" cy="2232502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84" y="4968398"/>
            <a:ext cx="2232502" cy="223250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56" y="4968398"/>
            <a:ext cx="2232502" cy="2232502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86" y="4968398"/>
            <a:ext cx="2232502" cy="223250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92" y="4968398"/>
            <a:ext cx="2232502" cy="2232502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22" y="4968398"/>
            <a:ext cx="2232502" cy="2232502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083" y="4968398"/>
            <a:ext cx="2232502" cy="2232502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813" y="4968398"/>
            <a:ext cx="2232502" cy="2232502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2" y="7358820"/>
            <a:ext cx="2232502" cy="2232502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52" y="7358820"/>
            <a:ext cx="2232502" cy="2232502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4" y="7358820"/>
            <a:ext cx="2232502" cy="2232502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54" y="7358820"/>
            <a:ext cx="2232502" cy="2232502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60" y="7358820"/>
            <a:ext cx="2232502" cy="2232502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490" y="7358820"/>
            <a:ext cx="2232502" cy="2232502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151" y="7358820"/>
            <a:ext cx="2232502" cy="2232502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81" y="7358820"/>
            <a:ext cx="2232502" cy="2232502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2" y="9933642"/>
            <a:ext cx="2232502" cy="2232502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52" y="9933642"/>
            <a:ext cx="2232502" cy="2232502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4" y="9933642"/>
            <a:ext cx="2232502" cy="2232502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54" y="9933642"/>
            <a:ext cx="2232502" cy="2232502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60" y="9933642"/>
            <a:ext cx="2232502" cy="2232502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490" y="9933642"/>
            <a:ext cx="2232502" cy="2232502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151" y="9933642"/>
            <a:ext cx="2232502" cy="2232502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81" y="9933642"/>
            <a:ext cx="2232502" cy="22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3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4" y="2479155"/>
            <a:ext cx="2232502" cy="206134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84" y="2479155"/>
            <a:ext cx="2232502" cy="206134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56" y="2479155"/>
            <a:ext cx="2232502" cy="206134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86" y="2479155"/>
            <a:ext cx="2232502" cy="206134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92" y="2479155"/>
            <a:ext cx="2232502" cy="206134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22" y="2479155"/>
            <a:ext cx="2232502" cy="206134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083" y="2479155"/>
            <a:ext cx="2232502" cy="206134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813" y="2479155"/>
            <a:ext cx="2232502" cy="206134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4" y="5053977"/>
            <a:ext cx="2232502" cy="206134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84" y="5053977"/>
            <a:ext cx="2232502" cy="206134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56" y="5053977"/>
            <a:ext cx="2232502" cy="2061343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86" y="5053977"/>
            <a:ext cx="2232502" cy="2061343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92" y="5053977"/>
            <a:ext cx="2232502" cy="2061343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22" y="5053977"/>
            <a:ext cx="2232502" cy="206134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083" y="5053977"/>
            <a:ext cx="2232502" cy="2061343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813" y="5053977"/>
            <a:ext cx="2232502" cy="2061343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2" y="7444399"/>
            <a:ext cx="2232502" cy="2061343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52" y="7444399"/>
            <a:ext cx="2232502" cy="2061343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4" y="7444399"/>
            <a:ext cx="2232502" cy="2061343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54" y="7444399"/>
            <a:ext cx="2232502" cy="206134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60" y="7444399"/>
            <a:ext cx="2232502" cy="2061343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490" y="7444399"/>
            <a:ext cx="2232502" cy="2061343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151" y="7444399"/>
            <a:ext cx="2232502" cy="2061343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81" y="7444399"/>
            <a:ext cx="2232502" cy="2061343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2" y="10019221"/>
            <a:ext cx="2232502" cy="2061343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52" y="10019221"/>
            <a:ext cx="2232502" cy="2061343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4" y="10019221"/>
            <a:ext cx="2232502" cy="2061343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54" y="10019221"/>
            <a:ext cx="2232502" cy="2061343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60" y="10019221"/>
            <a:ext cx="2232502" cy="2061343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490" y="10019221"/>
            <a:ext cx="2232502" cy="2061343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151" y="10019221"/>
            <a:ext cx="2232502" cy="206134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81" y="10019221"/>
            <a:ext cx="2232502" cy="20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2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Recortar rectángulo de esquina del mismo lado"/>
          <p:cNvSpPr/>
          <p:nvPr/>
        </p:nvSpPr>
        <p:spPr>
          <a:xfrm>
            <a:off x="4744035" y="459021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NOMBRE DE LA ESCUELA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4744" y="12166144"/>
            <a:ext cx="6890037" cy="18126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s-ES" sz="1380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Curso 2015 -2016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26" y="195751"/>
            <a:ext cx="4782469" cy="1296499"/>
          </a:xfrm>
          <a:prstGeom prst="rect">
            <a:avLst/>
          </a:prstGeom>
        </p:spPr>
      </p:pic>
      <p:sp>
        <p:nvSpPr>
          <p:cNvPr id="10" name="23 Recortar rectángulo de esquina del mismo lado"/>
          <p:cNvSpPr/>
          <p:nvPr/>
        </p:nvSpPr>
        <p:spPr>
          <a:xfrm>
            <a:off x="0" y="195751"/>
            <a:ext cx="4850305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curso</a:t>
            </a:r>
            <a:endParaRPr lang="es-ES_tradnl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4" y="2479155"/>
            <a:ext cx="2050561" cy="206134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54" y="2479155"/>
            <a:ext cx="2050561" cy="206134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26" y="2479155"/>
            <a:ext cx="2050561" cy="206134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56" y="2479155"/>
            <a:ext cx="2050561" cy="206134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662" y="2479155"/>
            <a:ext cx="2050561" cy="206134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92" y="2479155"/>
            <a:ext cx="2050561" cy="206134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053" y="2479155"/>
            <a:ext cx="2050561" cy="206134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783" y="2479155"/>
            <a:ext cx="2050561" cy="206134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4" y="5053977"/>
            <a:ext cx="2050561" cy="206134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54" y="5053977"/>
            <a:ext cx="2050561" cy="206134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26" y="5053977"/>
            <a:ext cx="2050561" cy="2061343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56" y="5053977"/>
            <a:ext cx="2050561" cy="2061343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662" y="5053977"/>
            <a:ext cx="2050561" cy="2061343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92" y="5053977"/>
            <a:ext cx="2050561" cy="206134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053" y="5053977"/>
            <a:ext cx="2050561" cy="2061343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783" y="5053977"/>
            <a:ext cx="2050561" cy="2061343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2" y="7444399"/>
            <a:ext cx="2050561" cy="2061343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22" y="7444399"/>
            <a:ext cx="2050561" cy="2061343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94" y="7444399"/>
            <a:ext cx="2050561" cy="2061343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24" y="7444399"/>
            <a:ext cx="2050561" cy="206134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30" y="7444399"/>
            <a:ext cx="2050561" cy="2061343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460" y="7444399"/>
            <a:ext cx="2050561" cy="2061343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121" y="7444399"/>
            <a:ext cx="2050561" cy="2061343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851" y="7444399"/>
            <a:ext cx="2050561" cy="2061343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2" y="10019221"/>
            <a:ext cx="2050561" cy="2061343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22" y="10019221"/>
            <a:ext cx="2050561" cy="2061343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94" y="10019221"/>
            <a:ext cx="2050561" cy="2061343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24" y="10019221"/>
            <a:ext cx="2050561" cy="2061343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30" y="10019221"/>
            <a:ext cx="2050561" cy="2061343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460" y="10019221"/>
            <a:ext cx="2050561" cy="2061343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121" y="10019221"/>
            <a:ext cx="2050561" cy="206134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851" y="10019221"/>
            <a:ext cx="2050561" cy="20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30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180</Words>
  <Application>Microsoft Office PowerPoint</Application>
  <PresentationFormat>Personalizado</PresentationFormat>
  <Paragraphs>60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HelloBigBen</vt:lpstr>
      <vt:lpstr>HelloFirstieSquisht</vt:lpstr>
      <vt:lpstr>KG Corner of the Sky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9</cp:revision>
  <dcterms:created xsi:type="dcterms:W3CDTF">2016-05-31T07:39:44Z</dcterms:created>
  <dcterms:modified xsi:type="dcterms:W3CDTF">2016-05-31T10:18:06Z</dcterms:modified>
</cp:coreProperties>
</file>