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96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5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40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41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70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7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57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18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95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54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46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67BE-1DC5-45E8-B611-CC3BC1F13CE5}" type="datetimeFigureOut">
              <a:rPr lang="es-ES" smtClean="0"/>
              <a:t>11/04/2016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D649-4E6C-4618-BA7F-57832D3D2F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6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mageneseducativas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ageneseducativas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ageneseducativas.com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ageneseducativas.co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0598" y="-2907458"/>
            <a:ext cx="7250806" cy="126729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37218" y="616696"/>
            <a:ext cx="668720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atin typeface="KG Miss Speechy IPA" panose="02000000000000000000" pitchFamily="2" charset="0"/>
              </a:rPr>
              <a:t>Palabras secretas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0457" y="1247638"/>
            <a:ext cx="1194722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atin typeface="KG Miss Speechy IPA" panose="02000000000000000000" pitchFamily="2" charset="0"/>
              </a:rPr>
              <a:t>Escribe la inicial de cada uno de los dibujos y encuentra la palabra escondida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75513"/>
              </p:ext>
            </p:extLst>
          </p:nvPr>
        </p:nvGraphicFramePr>
        <p:xfrm>
          <a:off x="2032000" y="1878580"/>
          <a:ext cx="8128000" cy="3219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59427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44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38" y="1781512"/>
            <a:ext cx="1424307" cy="16000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14" y="1647920"/>
            <a:ext cx="1343973" cy="17810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34" y="1987686"/>
            <a:ext cx="1657279" cy="13700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18" y="1905995"/>
            <a:ext cx="1242337" cy="152300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452374" y="5937863"/>
            <a:ext cx="52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KG Cold Coffee" panose="02000505000000020004" pitchFamily="2" charset="0"/>
                <a:hlinkClick r:id="rId7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KG Cold Coffee" panose="02000505000000020004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" y="5140132"/>
            <a:ext cx="1996225" cy="54116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059">
            <a:off x="10307854" y="956331"/>
            <a:ext cx="1497449" cy="4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0598" y="-2907458"/>
            <a:ext cx="7250806" cy="126729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37218" y="616696"/>
            <a:ext cx="668720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atin typeface="KG Miss Speechy IPA" panose="02000000000000000000" pitchFamily="2" charset="0"/>
              </a:rPr>
              <a:t>Palabras secretas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0457" y="1247638"/>
            <a:ext cx="1194722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atin typeface="KG Miss Speechy IPA" panose="02000000000000000000" pitchFamily="2" charset="0"/>
              </a:rPr>
              <a:t>Escribe la inicial de cada uno de los dibujos y encuentra la palabra escondida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75513"/>
              </p:ext>
            </p:extLst>
          </p:nvPr>
        </p:nvGraphicFramePr>
        <p:xfrm>
          <a:off x="2032000" y="1878580"/>
          <a:ext cx="8128000" cy="3219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59427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44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97" y="1738713"/>
            <a:ext cx="1609859" cy="180854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06" y="1836104"/>
            <a:ext cx="1395810" cy="17111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34" y="2138144"/>
            <a:ext cx="1772495" cy="11070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10" y="1698411"/>
            <a:ext cx="1609859" cy="180854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452374" y="5937863"/>
            <a:ext cx="52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KG Cold Coffee" panose="02000505000000020004" pitchFamily="2" charset="0"/>
                <a:hlinkClick r:id="rId6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KG Cold Coffee" panose="02000505000000020004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" y="5140132"/>
            <a:ext cx="1996225" cy="54116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059">
            <a:off x="10307854" y="956331"/>
            <a:ext cx="1497449" cy="4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85149"/>
              </p:ext>
            </p:extLst>
          </p:nvPr>
        </p:nvGraphicFramePr>
        <p:xfrm>
          <a:off x="2032000" y="1878580"/>
          <a:ext cx="8128000" cy="3219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159427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44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0598" y="-2907458"/>
            <a:ext cx="7250806" cy="126729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37218" y="616696"/>
            <a:ext cx="668720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atin typeface="KG Miss Speechy IPA" panose="02000000000000000000" pitchFamily="2" charset="0"/>
              </a:rPr>
              <a:t>Palabras secretas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0457" y="1247638"/>
            <a:ext cx="1194722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atin typeface="KG Miss Speechy IPA" panose="02000000000000000000" pitchFamily="2" charset="0"/>
              </a:rPr>
              <a:t>Escribe la inicial de cada uno de los dibujos y encuentra la palabra escondida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82" y="1898050"/>
            <a:ext cx="1613837" cy="14245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19" y="2287265"/>
            <a:ext cx="1626215" cy="10353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51" y="2226068"/>
            <a:ext cx="1739831" cy="9312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25" y="2124372"/>
            <a:ext cx="1508034" cy="11346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78" y="1902361"/>
            <a:ext cx="1259158" cy="147311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452374" y="5937863"/>
            <a:ext cx="52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KG Cold Coffee" panose="02000505000000020004" pitchFamily="2" charset="0"/>
                <a:hlinkClick r:id="rId8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KG Cold Coffee" panose="02000505000000020004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" y="5140132"/>
            <a:ext cx="1996225" cy="5411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059">
            <a:off x="10307854" y="956331"/>
            <a:ext cx="1497449" cy="4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0598" y="-2907458"/>
            <a:ext cx="7250806" cy="12672915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65397"/>
              </p:ext>
            </p:extLst>
          </p:nvPr>
        </p:nvGraphicFramePr>
        <p:xfrm>
          <a:off x="2032000" y="1878580"/>
          <a:ext cx="8128000" cy="3219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159427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44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537218" y="616696"/>
            <a:ext cx="668720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atin typeface="KG Miss Speechy IPA" panose="02000000000000000000" pitchFamily="2" charset="0"/>
              </a:rPr>
              <a:t>Palabras secretas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0457" y="1247638"/>
            <a:ext cx="1194722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atin typeface="KG Miss Speechy IPA" panose="02000000000000000000" pitchFamily="2" charset="0"/>
              </a:rPr>
              <a:t>Escribe la inicial de cada uno de los dibujos y encuentra la palabra escondida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19" y="2224935"/>
            <a:ext cx="1626215" cy="10353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25" y="2124372"/>
            <a:ext cx="1508034" cy="11346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15" y="1925424"/>
            <a:ext cx="1347334" cy="153251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7" y="2213727"/>
            <a:ext cx="1626215" cy="103535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00" y="1975021"/>
            <a:ext cx="1657279" cy="137001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452374" y="5937863"/>
            <a:ext cx="52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KG Cold Coffee" panose="02000505000000020004" pitchFamily="2" charset="0"/>
                <a:hlinkClick r:id="rId7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KG Cold Coffee" panose="02000505000000020004" pitchFamily="2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" y="5140132"/>
            <a:ext cx="1996225" cy="54116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059">
            <a:off x="10307854" y="956331"/>
            <a:ext cx="1497449" cy="4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65397"/>
              </p:ext>
            </p:extLst>
          </p:nvPr>
        </p:nvGraphicFramePr>
        <p:xfrm>
          <a:off x="2032000" y="1878580"/>
          <a:ext cx="8128000" cy="3219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159427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44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0598" y="-2907458"/>
            <a:ext cx="7250806" cy="126729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37218" y="616696"/>
            <a:ext cx="668720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atin typeface="KG Miss Speechy IPA" panose="02000000000000000000" pitchFamily="2" charset="0"/>
              </a:rPr>
              <a:t>Palabras secretas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0457" y="1247638"/>
            <a:ext cx="1194722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atin typeface="KG Miss Speechy IPA" panose="02000000000000000000" pitchFamily="2" charset="0"/>
              </a:rPr>
              <a:t>Escribe la inicial de cada uno de los dibujos y encuentra la palabra escondida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78" y="1902361"/>
            <a:ext cx="1259158" cy="14731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59" y="1902361"/>
            <a:ext cx="1424307" cy="16000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34" y="1969939"/>
            <a:ext cx="1347334" cy="153251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68" y="2305520"/>
            <a:ext cx="1739831" cy="9312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55" y="1969939"/>
            <a:ext cx="1560054" cy="135501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452374" y="5937863"/>
            <a:ext cx="52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KG Cold Coffee" panose="02000505000000020004" pitchFamily="2" charset="0"/>
                <a:hlinkClick r:id="rId8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KG Cold Coffee" panose="02000505000000020004" pitchFamily="2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" y="5140132"/>
            <a:ext cx="1996225" cy="54116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059">
            <a:off x="10307854" y="956331"/>
            <a:ext cx="1497449" cy="4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65397"/>
              </p:ext>
            </p:extLst>
          </p:nvPr>
        </p:nvGraphicFramePr>
        <p:xfrm>
          <a:off x="2032000" y="1878580"/>
          <a:ext cx="8128000" cy="3219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159427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44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0598" y="-2907458"/>
            <a:ext cx="7250806" cy="126729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37218" y="616696"/>
            <a:ext cx="668720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atin typeface="KG Miss Speechy IPA" panose="02000000000000000000" pitchFamily="2" charset="0"/>
              </a:rPr>
              <a:t>Palabras secretas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0457" y="1247638"/>
            <a:ext cx="1194722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atin typeface="KG Miss Speechy IPA" panose="02000000000000000000" pitchFamily="2" charset="0"/>
              </a:rPr>
              <a:t>Escribe la inicial de cada uno de los dibujos y encuentra la palabra escondida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12" y="1878580"/>
            <a:ext cx="1677845" cy="1618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2" y="2261008"/>
            <a:ext cx="1735360" cy="10202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019" flipH="1">
            <a:off x="5837323" y="1694090"/>
            <a:ext cx="517356" cy="201240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019" flipH="1">
            <a:off x="7519525" y="1723524"/>
            <a:ext cx="517356" cy="201240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33" y="2140190"/>
            <a:ext cx="2238407" cy="123951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6452374" y="5937863"/>
            <a:ext cx="52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KG Cold Coffee" panose="02000505000000020004" pitchFamily="2" charset="0"/>
                <a:hlinkClick r:id="rId7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KG Cold Coffee" panose="02000505000000020004" pitchFamily="2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" y="5140132"/>
            <a:ext cx="1996225" cy="5411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059">
            <a:off x="10307854" y="956331"/>
            <a:ext cx="1497449" cy="4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0598" y="-2883569"/>
            <a:ext cx="7250806" cy="12672915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07159"/>
              </p:ext>
            </p:extLst>
          </p:nvPr>
        </p:nvGraphicFramePr>
        <p:xfrm>
          <a:off x="2032000" y="1878580"/>
          <a:ext cx="8128002" cy="3219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159427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44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537218" y="616696"/>
            <a:ext cx="668720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atin typeface="KG Miss Speechy IPA" panose="02000000000000000000" pitchFamily="2" charset="0"/>
              </a:rPr>
              <a:t>Palabras secretas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0457" y="1247638"/>
            <a:ext cx="1194722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atin typeface="KG Miss Speechy IPA" panose="02000000000000000000" pitchFamily="2" charset="0"/>
              </a:rPr>
              <a:t>Escribe la inicial de cada uno de los dibujos y encuentra la palabra escondida</a:t>
            </a:r>
          </a:p>
          <a:p>
            <a:pPr algn="ctr"/>
            <a:endParaRPr lang="es-ES" sz="3200" b="1" dirty="0" smtClean="0">
              <a:latin typeface="KG Miss Speechy IPA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86" y="2166268"/>
            <a:ext cx="1496334" cy="8462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36" y="2268538"/>
            <a:ext cx="1496334" cy="8462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70" y="2164841"/>
            <a:ext cx="1244916" cy="12125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20" y="2319786"/>
            <a:ext cx="1222695" cy="718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2" y="2436484"/>
            <a:ext cx="1271719" cy="7201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49" y="1930468"/>
            <a:ext cx="931214" cy="152242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452374" y="5937863"/>
            <a:ext cx="525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KG Cold Coffee" panose="02000505000000020004" pitchFamily="2" charset="0"/>
                <a:hlinkClick r:id="rId8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KG Cold Coffee" panose="02000505000000020004" pitchFamily="2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" y="5140132"/>
            <a:ext cx="1996225" cy="54116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059">
            <a:off x="10307854" y="956331"/>
            <a:ext cx="1497449" cy="4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133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KG Cold Coffee</vt:lpstr>
      <vt:lpstr>KG Miss Speechy IPA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8</cp:revision>
  <dcterms:created xsi:type="dcterms:W3CDTF">2016-04-11T07:13:16Z</dcterms:created>
  <dcterms:modified xsi:type="dcterms:W3CDTF">2016-04-13T12:01:28Z</dcterms:modified>
</cp:coreProperties>
</file>