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8" r:id="rId3"/>
    <p:sldId id="264" r:id="rId4"/>
    <p:sldId id="263" r:id="rId5"/>
    <p:sldId id="265" r:id="rId6"/>
    <p:sldId id="266" r:id="rId7"/>
  </p:sldIdLst>
  <p:sldSz cx="6858000" cy="9906000" type="A4"/>
  <p:notesSz cx="6858000" cy="9144000"/>
  <p:photoAlbum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50" d="100"/>
          <a:sy n="50" d="100"/>
        </p:scale>
        <p:origin x="2316" y="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031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96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391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329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35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53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6255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10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512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366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6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D9312-17B2-4E54-AF7C-76736A21C698}" type="datetimeFigureOut">
              <a:rPr lang="es-ES" smtClean="0"/>
              <a:t>11/04/2016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7B406-261D-4EF9-A027-17153D0477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99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www.imageneseducativas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hyperlink" Target="http://www.imageneseducativas.com/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17.png"/><Relationship Id="rId12" Type="http://schemas.openxmlformats.org/officeDocument/2006/relationships/hyperlink" Target="http://www.imageneseducativas.com/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5.png"/><Relationship Id="rId5" Type="http://schemas.openxmlformats.org/officeDocument/2006/relationships/image" Target="../media/image15.png"/><Relationship Id="rId10" Type="http://schemas.openxmlformats.org/officeDocument/2006/relationships/image" Target="../media/image12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hyperlink" Target="http://www.imageneseducativas.com/" TargetMode="External"/><Relationship Id="rId5" Type="http://schemas.openxmlformats.org/officeDocument/2006/relationships/image" Target="../media/image22.png"/><Relationship Id="rId10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hyperlink" Target="http://www.imageneseducativas.com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hyperlink" Target="http://www.imageneseducativa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34596" y="674906"/>
            <a:ext cx="5788808" cy="42780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atin typeface="KG Kiss Me Slowly" panose="02000000000000000000" pitchFamily="2" charset="0"/>
              </a:rPr>
              <a:t>Mi librito de palabras con tres silabas</a:t>
            </a:r>
          </a:p>
          <a:p>
            <a:pPr algn="ctr"/>
            <a:endParaRPr lang="es-ES" sz="3200" b="1" dirty="0" smtClean="0">
              <a:latin typeface="KG Miss Speechy IPA" panose="02000000000000000000" pitchFamily="2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96" y="4280171"/>
            <a:ext cx="3222878" cy="469197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407" y="4280171"/>
            <a:ext cx="3436295" cy="469197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18959">
            <a:off x="4969894" y="1893167"/>
            <a:ext cx="1565254" cy="49383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96" y="1632433"/>
            <a:ext cx="1872608" cy="507652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726300" y="8972145"/>
            <a:ext cx="43710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70C0"/>
                </a:solidFill>
                <a:latin typeface="KG Miss Kindergarten" panose="02000000000000000000" pitchFamily="2" charset="0"/>
                <a:hlinkClick r:id="rId7"/>
              </a:rPr>
              <a:t>http://www.imageneseducativas.com</a:t>
            </a:r>
            <a:endParaRPr lang="es-ES" b="1" dirty="0">
              <a:solidFill>
                <a:srgbClr val="0070C0"/>
              </a:solidFill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2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008562"/>
              </p:ext>
            </p:extLst>
          </p:nvPr>
        </p:nvGraphicFramePr>
        <p:xfrm>
          <a:off x="734438" y="1055452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022586" y="854899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051123"/>
              </p:ext>
            </p:extLst>
          </p:nvPr>
        </p:nvGraphicFramePr>
        <p:xfrm>
          <a:off x="734438" y="2378891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3022586" y="2178338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609027"/>
              </p:ext>
            </p:extLst>
          </p:nvPr>
        </p:nvGraphicFramePr>
        <p:xfrm>
          <a:off x="734438" y="3799187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7" name="CuadroTexto 16"/>
          <p:cNvSpPr txBox="1"/>
          <p:nvPr/>
        </p:nvSpPr>
        <p:spPr>
          <a:xfrm>
            <a:off x="3022586" y="3598634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314699"/>
              </p:ext>
            </p:extLst>
          </p:nvPr>
        </p:nvGraphicFramePr>
        <p:xfrm>
          <a:off x="734438" y="5122626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9" name="CuadroTexto 18"/>
          <p:cNvSpPr txBox="1"/>
          <p:nvPr/>
        </p:nvSpPr>
        <p:spPr>
          <a:xfrm>
            <a:off x="3022586" y="4922073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142326"/>
              </p:ext>
            </p:extLst>
          </p:nvPr>
        </p:nvGraphicFramePr>
        <p:xfrm>
          <a:off x="734438" y="6446065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CuadroTexto 20"/>
          <p:cNvSpPr txBox="1"/>
          <p:nvPr/>
        </p:nvSpPr>
        <p:spPr>
          <a:xfrm>
            <a:off x="3022586" y="6245512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630487"/>
              </p:ext>
            </p:extLst>
          </p:nvPr>
        </p:nvGraphicFramePr>
        <p:xfrm>
          <a:off x="734438" y="7769504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3" name="CuadroTexto 22"/>
          <p:cNvSpPr txBox="1"/>
          <p:nvPr/>
        </p:nvSpPr>
        <p:spPr>
          <a:xfrm>
            <a:off x="3022586" y="7568951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44" y="758947"/>
            <a:ext cx="1356573" cy="1420296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429" y="2351966"/>
            <a:ext cx="1213059" cy="1004077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444" y="3688176"/>
            <a:ext cx="911644" cy="1015832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800" y="5853743"/>
            <a:ext cx="665608" cy="1955275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401" y="4723071"/>
            <a:ext cx="1556318" cy="1373799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44" y="7642496"/>
            <a:ext cx="914982" cy="1197359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18959">
            <a:off x="4649145" y="3333767"/>
            <a:ext cx="1166099" cy="367904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93" y="8747134"/>
            <a:ext cx="1872608" cy="507652"/>
          </a:xfrm>
          <a:prstGeom prst="rect">
            <a:avLst/>
          </a:prstGeom>
        </p:spPr>
      </p:pic>
      <p:sp>
        <p:nvSpPr>
          <p:cNvPr id="34" name="Rectángulo 33"/>
          <p:cNvSpPr/>
          <p:nvPr/>
        </p:nvSpPr>
        <p:spPr>
          <a:xfrm>
            <a:off x="2797401" y="8978568"/>
            <a:ext cx="343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rgbClr val="0070C0"/>
                </a:solidFill>
                <a:latin typeface="KG Miss Kindergarten" panose="02000000000000000000" pitchFamily="2" charset="0"/>
                <a:hlinkClick r:id="rId11"/>
              </a:rPr>
              <a:t>http://www.imageneseducativas.com</a:t>
            </a:r>
            <a:endParaRPr lang="es-ES" sz="1400" b="1" dirty="0">
              <a:solidFill>
                <a:srgbClr val="0070C0"/>
              </a:solidFill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7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Librito de palabras tres sílabas (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0"/>
            <a:ext cx="7658806" cy="990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008562"/>
              </p:ext>
            </p:extLst>
          </p:nvPr>
        </p:nvGraphicFramePr>
        <p:xfrm>
          <a:off x="734438" y="1055452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022586" y="854899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051123"/>
              </p:ext>
            </p:extLst>
          </p:nvPr>
        </p:nvGraphicFramePr>
        <p:xfrm>
          <a:off x="734438" y="2378891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3022586" y="2178338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609027"/>
              </p:ext>
            </p:extLst>
          </p:nvPr>
        </p:nvGraphicFramePr>
        <p:xfrm>
          <a:off x="734438" y="3799187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7" name="CuadroTexto 16"/>
          <p:cNvSpPr txBox="1"/>
          <p:nvPr/>
        </p:nvSpPr>
        <p:spPr>
          <a:xfrm>
            <a:off x="3022586" y="3598634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314699"/>
              </p:ext>
            </p:extLst>
          </p:nvPr>
        </p:nvGraphicFramePr>
        <p:xfrm>
          <a:off x="734438" y="5122626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9" name="CuadroTexto 18"/>
          <p:cNvSpPr txBox="1"/>
          <p:nvPr/>
        </p:nvSpPr>
        <p:spPr>
          <a:xfrm>
            <a:off x="3022586" y="4922073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142326"/>
              </p:ext>
            </p:extLst>
          </p:nvPr>
        </p:nvGraphicFramePr>
        <p:xfrm>
          <a:off x="734438" y="6446065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CuadroTexto 20"/>
          <p:cNvSpPr txBox="1"/>
          <p:nvPr/>
        </p:nvSpPr>
        <p:spPr>
          <a:xfrm>
            <a:off x="3022586" y="6245512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630487"/>
              </p:ext>
            </p:extLst>
          </p:nvPr>
        </p:nvGraphicFramePr>
        <p:xfrm>
          <a:off x="734438" y="7769504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3" name="CuadroTexto 22"/>
          <p:cNvSpPr txBox="1"/>
          <p:nvPr/>
        </p:nvSpPr>
        <p:spPr>
          <a:xfrm>
            <a:off x="3022586" y="7568951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215" y="575313"/>
            <a:ext cx="825691" cy="1789424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32" y="2370982"/>
            <a:ext cx="1001216" cy="1004077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747" y="7517077"/>
            <a:ext cx="1420001" cy="1948542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067" y="4839351"/>
            <a:ext cx="540933" cy="1373799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993" y="6245512"/>
            <a:ext cx="1280819" cy="152305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993" y="3522348"/>
            <a:ext cx="1173057" cy="1223148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18959">
            <a:off x="4649145" y="3333767"/>
            <a:ext cx="1166099" cy="367904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93" y="8747134"/>
            <a:ext cx="1872608" cy="507652"/>
          </a:xfrm>
          <a:prstGeom prst="rect">
            <a:avLst/>
          </a:prstGeom>
        </p:spPr>
      </p:pic>
      <p:sp>
        <p:nvSpPr>
          <p:cNvPr id="32" name="Rectángulo 31"/>
          <p:cNvSpPr/>
          <p:nvPr/>
        </p:nvSpPr>
        <p:spPr>
          <a:xfrm>
            <a:off x="2797401" y="8978568"/>
            <a:ext cx="343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rgbClr val="0070C0"/>
                </a:solidFill>
                <a:latin typeface="KG Miss Kindergarten" panose="02000000000000000000" pitchFamily="2" charset="0"/>
                <a:hlinkClick r:id="rId12"/>
              </a:rPr>
              <a:t>http://www.imageneseducativas.com</a:t>
            </a:r>
            <a:endParaRPr lang="es-ES" sz="1400" b="1" dirty="0">
              <a:solidFill>
                <a:srgbClr val="0070C0"/>
              </a:solidFill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92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429" y="3757415"/>
            <a:ext cx="911121" cy="91112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583" y="7410170"/>
            <a:ext cx="1077267" cy="165490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008562"/>
              </p:ext>
            </p:extLst>
          </p:nvPr>
        </p:nvGraphicFramePr>
        <p:xfrm>
          <a:off x="734438" y="1055452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022586" y="854899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051123"/>
              </p:ext>
            </p:extLst>
          </p:nvPr>
        </p:nvGraphicFramePr>
        <p:xfrm>
          <a:off x="734438" y="2378891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3022586" y="2178338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609027"/>
              </p:ext>
            </p:extLst>
          </p:nvPr>
        </p:nvGraphicFramePr>
        <p:xfrm>
          <a:off x="734438" y="3799187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7" name="CuadroTexto 16"/>
          <p:cNvSpPr txBox="1"/>
          <p:nvPr/>
        </p:nvSpPr>
        <p:spPr>
          <a:xfrm>
            <a:off x="3022586" y="3619314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314699"/>
              </p:ext>
            </p:extLst>
          </p:nvPr>
        </p:nvGraphicFramePr>
        <p:xfrm>
          <a:off x="734438" y="5122626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9" name="CuadroTexto 18"/>
          <p:cNvSpPr txBox="1"/>
          <p:nvPr/>
        </p:nvSpPr>
        <p:spPr>
          <a:xfrm>
            <a:off x="3022586" y="4922073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142326"/>
              </p:ext>
            </p:extLst>
          </p:nvPr>
        </p:nvGraphicFramePr>
        <p:xfrm>
          <a:off x="734438" y="6446065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CuadroTexto 20"/>
          <p:cNvSpPr txBox="1"/>
          <p:nvPr/>
        </p:nvSpPr>
        <p:spPr>
          <a:xfrm>
            <a:off x="3022586" y="6245512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630487"/>
              </p:ext>
            </p:extLst>
          </p:nvPr>
        </p:nvGraphicFramePr>
        <p:xfrm>
          <a:off x="734438" y="7769504"/>
          <a:ext cx="1989306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3102"/>
                <a:gridCol w="663102"/>
                <a:gridCol w="66310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3" name="CuadroTexto 22"/>
          <p:cNvSpPr txBox="1"/>
          <p:nvPr/>
        </p:nvSpPr>
        <p:spPr>
          <a:xfrm>
            <a:off x="3022586" y="7568951"/>
            <a:ext cx="1789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</a:t>
            </a:r>
            <a:endParaRPr lang="es-ES" sz="5400" dirty="0"/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429" y="801707"/>
            <a:ext cx="1356573" cy="1302310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427" y="2232692"/>
            <a:ext cx="1340388" cy="1139889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437" y="5163960"/>
            <a:ext cx="1255558" cy="72224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468" y="6449280"/>
            <a:ext cx="925496" cy="915901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18959">
            <a:off x="4649145" y="3333767"/>
            <a:ext cx="1166099" cy="367904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93" y="8747134"/>
            <a:ext cx="1872608" cy="507652"/>
          </a:xfrm>
          <a:prstGeom prst="rect">
            <a:avLst/>
          </a:prstGeom>
        </p:spPr>
      </p:pic>
      <p:sp>
        <p:nvSpPr>
          <p:cNvPr id="36" name="Rectángulo 35"/>
          <p:cNvSpPr/>
          <p:nvPr/>
        </p:nvSpPr>
        <p:spPr>
          <a:xfrm>
            <a:off x="2797401" y="8978568"/>
            <a:ext cx="343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rgbClr val="0070C0"/>
                </a:solidFill>
                <a:latin typeface="KG Miss Kindergarten" panose="02000000000000000000" pitchFamily="2" charset="0"/>
                <a:hlinkClick r:id="rId11"/>
              </a:rPr>
              <a:t>http://www.imageneseducativas.com</a:t>
            </a:r>
            <a:endParaRPr lang="es-ES" sz="1400" b="1" dirty="0">
              <a:solidFill>
                <a:srgbClr val="0070C0"/>
              </a:solidFill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99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n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630792"/>
            <a:ext cx="6858000" cy="9906000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98239"/>
              </p:ext>
            </p:extLst>
          </p:nvPr>
        </p:nvGraphicFramePr>
        <p:xfrm>
          <a:off x="734438" y="1055452"/>
          <a:ext cx="1170562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6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352550" y="854899"/>
            <a:ext cx="3212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    </a:t>
            </a:r>
            <a:endParaRPr lang="es-ES" sz="5400" dirty="0"/>
          </a:p>
        </p:txBody>
      </p:sp>
      <p:graphicFrame>
        <p:nvGraphicFramePr>
          <p:cNvPr id="24" name="Tab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265384"/>
              </p:ext>
            </p:extLst>
          </p:nvPr>
        </p:nvGraphicFramePr>
        <p:xfrm>
          <a:off x="753488" y="2716141"/>
          <a:ext cx="1170562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6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9" name="Tab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012327"/>
              </p:ext>
            </p:extLst>
          </p:nvPr>
        </p:nvGraphicFramePr>
        <p:xfrm>
          <a:off x="798762" y="4416162"/>
          <a:ext cx="1170562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6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0" name="Tab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121569"/>
              </p:ext>
            </p:extLst>
          </p:nvPr>
        </p:nvGraphicFramePr>
        <p:xfrm>
          <a:off x="798762" y="5983700"/>
          <a:ext cx="1170562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6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3" name="CuadroTexto 32"/>
          <p:cNvSpPr txBox="1"/>
          <p:nvPr/>
        </p:nvSpPr>
        <p:spPr>
          <a:xfrm>
            <a:off x="1352550" y="2529231"/>
            <a:ext cx="3212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    </a:t>
            </a:r>
            <a:endParaRPr lang="es-ES" sz="5400" dirty="0"/>
          </a:p>
        </p:txBody>
      </p:sp>
      <p:sp>
        <p:nvSpPr>
          <p:cNvPr id="35" name="CuadroTexto 34"/>
          <p:cNvSpPr txBox="1"/>
          <p:nvPr/>
        </p:nvSpPr>
        <p:spPr>
          <a:xfrm>
            <a:off x="1409700" y="4222613"/>
            <a:ext cx="3212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    </a:t>
            </a:r>
            <a:endParaRPr lang="es-ES" sz="54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1409700" y="5794487"/>
            <a:ext cx="3212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    </a:t>
            </a:r>
            <a:endParaRPr lang="es-ES" sz="5400" dirty="0"/>
          </a:p>
        </p:txBody>
      </p:sp>
      <p:sp>
        <p:nvSpPr>
          <p:cNvPr id="37" name="Rectángulo 36"/>
          <p:cNvSpPr/>
          <p:nvPr/>
        </p:nvSpPr>
        <p:spPr>
          <a:xfrm>
            <a:off x="-1234654" y="7382232"/>
            <a:ext cx="932730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dirty="0" smtClean="0">
                <a:latin typeface="KG Miss Speechy IPA" panose="02000000000000000000" pitchFamily="2" charset="0"/>
              </a:rPr>
              <a:t>Recorta y pega los dibujos, escribe una</a:t>
            </a:r>
          </a:p>
          <a:p>
            <a:pPr algn="ctr"/>
            <a:r>
              <a:rPr lang="es-ES" sz="2000" b="1" dirty="0" smtClean="0">
                <a:latin typeface="KG Miss Speechy IPA" panose="02000000000000000000" pitchFamily="2" charset="0"/>
              </a:rPr>
              <a:t> oración con cada uno</a:t>
            </a:r>
          </a:p>
          <a:p>
            <a:pPr algn="ctr"/>
            <a:endParaRPr lang="es-ES" sz="3200" b="1" dirty="0" smtClean="0">
              <a:latin typeface="KG Miss Speechy IPA" panose="02000000000000000000" pitchFamily="2" charset="0"/>
            </a:endParaRPr>
          </a:p>
        </p:txBody>
      </p:sp>
      <p:pic>
        <p:nvPicPr>
          <p:cNvPr id="38" name="Imagen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179" y="7866373"/>
            <a:ext cx="1356573" cy="1302310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412" y="8084019"/>
            <a:ext cx="1340388" cy="1139889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648" y="8355362"/>
            <a:ext cx="1255558" cy="722244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68" y="8247720"/>
            <a:ext cx="925496" cy="915901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18959">
            <a:off x="4861056" y="3879781"/>
            <a:ext cx="1166099" cy="367904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648" y="3869324"/>
            <a:ext cx="1872608" cy="507652"/>
          </a:xfrm>
          <a:prstGeom prst="rect">
            <a:avLst/>
          </a:prstGeom>
        </p:spPr>
      </p:pic>
      <p:sp>
        <p:nvSpPr>
          <p:cNvPr id="44" name="Rectángulo 43"/>
          <p:cNvSpPr/>
          <p:nvPr/>
        </p:nvSpPr>
        <p:spPr>
          <a:xfrm>
            <a:off x="2008884" y="7094150"/>
            <a:ext cx="343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rgbClr val="0070C0"/>
                </a:solidFill>
                <a:latin typeface="KG Miss Kindergarten" panose="02000000000000000000" pitchFamily="2" charset="0"/>
                <a:hlinkClick r:id="rId9"/>
              </a:rPr>
              <a:t>http://www.imageneseducativas.com</a:t>
            </a:r>
            <a:endParaRPr lang="es-ES" sz="1400" b="1" dirty="0">
              <a:solidFill>
                <a:srgbClr val="0070C0"/>
              </a:solidFill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n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630792"/>
            <a:ext cx="6858000" cy="9906000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98239"/>
              </p:ext>
            </p:extLst>
          </p:nvPr>
        </p:nvGraphicFramePr>
        <p:xfrm>
          <a:off x="734438" y="1055452"/>
          <a:ext cx="1170562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6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352550" y="854899"/>
            <a:ext cx="3212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    </a:t>
            </a:r>
            <a:endParaRPr lang="es-ES" sz="5400" dirty="0"/>
          </a:p>
        </p:txBody>
      </p:sp>
      <p:graphicFrame>
        <p:nvGraphicFramePr>
          <p:cNvPr id="24" name="Tab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265384"/>
              </p:ext>
            </p:extLst>
          </p:nvPr>
        </p:nvGraphicFramePr>
        <p:xfrm>
          <a:off x="753488" y="2716141"/>
          <a:ext cx="1170562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6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9" name="Tab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012327"/>
              </p:ext>
            </p:extLst>
          </p:nvPr>
        </p:nvGraphicFramePr>
        <p:xfrm>
          <a:off x="798762" y="4416162"/>
          <a:ext cx="1170562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6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0" name="Tab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121569"/>
              </p:ext>
            </p:extLst>
          </p:nvPr>
        </p:nvGraphicFramePr>
        <p:xfrm>
          <a:off x="798762" y="5983700"/>
          <a:ext cx="1170562" cy="909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562"/>
              </a:tblGrid>
              <a:tr h="90953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3" name="CuadroTexto 32"/>
          <p:cNvSpPr txBox="1"/>
          <p:nvPr/>
        </p:nvSpPr>
        <p:spPr>
          <a:xfrm>
            <a:off x="1352550" y="2529231"/>
            <a:ext cx="3212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    </a:t>
            </a:r>
            <a:endParaRPr lang="es-ES" sz="5400" dirty="0"/>
          </a:p>
        </p:txBody>
      </p:sp>
      <p:sp>
        <p:nvSpPr>
          <p:cNvPr id="35" name="CuadroTexto 34"/>
          <p:cNvSpPr txBox="1"/>
          <p:nvPr/>
        </p:nvSpPr>
        <p:spPr>
          <a:xfrm>
            <a:off x="1409700" y="4222613"/>
            <a:ext cx="3212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    </a:t>
            </a:r>
            <a:endParaRPr lang="es-ES" sz="54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1409700" y="5794487"/>
            <a:ext cx="3212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/>
              <a:t>   </a:t>
            </a:r>
            <a:r>
              <a:rPr lang="es-ES" sz="8000" dirty="0" smtClean="0">
                <a:latin typeface="KG Primary Dots Lined" panose="02000506000000020003" pitchFamily="2" charset="0"/>
              </a:rPr>
              <a:t>.           </a:t>
            </a:r>
            <a:endParaRPr lang="es-ES" sz="5400" dirty="0"/>
          </a:p>
        </p:txBody>
      </p:sp>
      <p:sp>
        <p:nvSpPr>
          <p:cNvPr id="37" name="Rectángulo 36"/>
          <p:cNvSpPr/>
          <p:nvPr/>
        </p:nvSpPr>
        <p:spPr>
          <a:xfrm>
            <a:off x="-1234654" y="7382232"/>
            <a:ext cx="932730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dirty="0" smtClean="0">
                <a:latin typeface="KG Miss Speechy IPA" panose="02000000000000000000" pitchFamily="2" charset="0"/>
              </a:rPr>
              <a:t>Recorta y pega los dibujos, escribe una</a:t>
            </a:r>
          </a:p>
          <a:p>
            <a:pPr algn="ctr"/>
            <a:r>
              <a:rPr lang="es-ES" sz="2000" b="1" dirty="0" smtClean="0">
                <a:latin typeface="KG Miss Speechy IPA" panose="02000000000000000000" pitchFamily="2" charset="0"/>
              </a:rPr>
              <a:t> oración con cada uno</a:t>
            </a:r>
          </a:p>
          <a:p>
            <a:pPr algn="ctr"/>
            <a:endParaRPr lang="es-ES" sz="3200" b="1" dirty="0" smtClean="0">
              <a:latin typeface="KG Miss Speechy IPA" panose="02000000000000000000" pitchFamily="2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448" y="7998945"/>
            <a:ext cx="1356573" cy="1420296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691" y="8291941"/>
            <a:ext cx="911644" cy="101583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18" y="7604923"/>
            <a:ext cx="665608" cy="1955275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477" y="8110414"/>
            <a:ext cx="914982" cy="1197359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18959">
            <a:off x="4861056" y="3879781"/>
            <a:ext cx="1166099" cy="367904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648" y="3869324"/>
            <a:ext cx="1872608" cy="507652"/>
          </a:xfrm>
          <a:prstGeom prst="rect">
            <a:avLst/>
          </a:prstGeom>
        </p:spPr>
      </p:pic>
      <p:sp>
        <p:nvSpPr>
          <p:cNvPr id="23" name="Rectángulo 22"/>
          <p:cNvSpPr/>
          <p:nvPr/>
        </p:nvSpPr>
        <p:spPr>
          <a:xfrm>
            <a:off x="2008884" y="7094150"/>
            <a:ext cx="343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rgbClr val="0070C0"/>
                </a:solidFill>
                <a:latin typeface="KG Miss Kindergarten" panose="02000000000000000000" pitchFamily="2" charset="0"/>
                <a:hlinkClick r:id="rId9"/>
              </a:rPr>
              <a:t>http://www.imageneseducativas.com</a:t>
            </a:r>
            <a:endParaRPr lang="es-ES" sz="1400" b="1" dirty="0">
              <a:solidFill>
                <a:srgbClr val="0070C0"/>
              </a:solidFill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39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103</Words>
  <Application>Microsoft Office PowerPoint</Application>
  <PresentationFormat>A4 (210 x 297 mm)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KG Kiss Me Slowly</vt:lpstr>
      <vt:lpstr>KG Miss Kindergarten</vt:lpstr>
      <vt:lpstr>KG Miss Speechy IPA</vt:lpstr>
      <vt:lpstr>KG Primary Dots Lined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Álbum de fotografías</dc:title>
  <dc:creator>Antonio Ciudad Real Núñez</dc:creator>
  <cp:lastModifiedBy>Antonio Ciudad Real Núñez</cp:lastModifiedBy>
  <cp:revision>4</cp:revision>
  <dcterms:created xsi:type="dcterms:W3CDTF">2016-04-11T08:01:36Z</dcterms:created>
  <dcterms:modified xsi:type="dcterms:W3CDTF">2016-04-11T08:56:33Z</dcterms:modified>
</cp:coreProperties>
</file>