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2" r:id="rId3"/>
    <p:sldId id="273" r:id="rId4"/>
    <p:sldId id="274" r:id="rId5"/>
    <p:sldId id="275" r:id="rId6"/>
    <p:sldId id="276" r:id="rId7"/>
    <p:sldId id="277" r:id="rId8"/>
    <p:sldId id="279" r:id="rId9"/>
    <p:sldId id="280" r:id="rId10"/>
  </p:sldIdLst>
  <p:sldSz cx="9144000" cy="6858000" type="screen4x3"/>
  <p:notesSz cx="6858000" cy="9144000"/>
  <p:photoAlbum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6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B9DB-6F5C-4A5F-A7B4-AF6210934B06}" type="datetimeFigureOut">
              <a:rPr lang="es-ES" smtClean="0"/>
              <a:t>21/03/2016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2721-2797-4EDE-8F54-D634D8ED38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764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B9DB-6F5C-4A5F-A7B4-AF6210934B06}" type="datetimeFigureOut">
              <a:rPr lang="es-ES" smtClean="0"/>
              <a:t>21/03/2016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2721-2797-4EDE-8F54-D634D8ED38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6077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B9DB-6F5C-4A5F-A7B4-AF6210934B06}" type="datetimeFigureOut">
              <a:rPr lang="es-ES" smtClean="0"/>
              <a:t>21/03/2016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2721-2797-4EDE-8F54-D634D8ED38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960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B9DB-6F5C-4A5F-A7B4-AF6210934B06}" type="datetimeFigureOut">
              <a:rPr lang="es-ES" smtClean="0"/>
              <a:t>21/03/2016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2721-2797-4EDE-8F54-D634D8ED38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034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B9DB-6F5C-4A5F-A7B4-AF6210934B06}" type="datetimeFigureOut">
              <a:rPr lang="es-ES" smtClean="0"/>
              <a:t>21/03/2016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2721-2797-4EDE-8F54-D634D8ED38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361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B9DB-6F5C-4A5F-A7B4-AF6210934B06}" type="datetimeFigureOut">
              <a:rPr lang="es-ES" smtClean="0"/>
              <a:t>21/03/2016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2721-2797-4EDE-8F54-D634D8ED38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4762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B9DB-6F5C-4A5F-A7B4-AF6210934B06}" type="datetimeFigureOut">
              <a:rPr lang="es-ES" smtClean="0"/>
              <a:t>21/03/2016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2721-2797-4EDE-8F54-D634D8ED38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5933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B9DB-6F5C-4A5F-A7B4-AF6210934B06}" type="datetimeFigureOut">
              <a:rPr lang="es-ES" smtClean="0"/>
              <a:t>21/03/2016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2721-2797-4EDE-8F54-D634D8ED38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3011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B9DB-6F5C-4A5F-A7B4-AF6210934B06}" type="datetimeFigureOut">
              <a:rPr lang="es-ES" smtClean="0"/>
              <a:t>21/03/2016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2721-2797-4EDE-8F54-D634D8ED38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4075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B9DB-6F5C-4A5F-A7B4-AF6210934B06}" type="datetimeFigureOut">
              <a:rPr lang="es-ES" smtClean="0"/>
              <a:t>21/03/2016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2721-2797-4EDE-8F54-D634D8ED38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6987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6B9DB-6F5C-4A5F-A7B4-AF6210934B06}" type="datetimeFigureOut">
              <a:rPr lang="es-ES" smtClean="0"/>
              <a:t>21/03/2016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2721-2797-4EDE-8F54-D634D8ED38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0757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6B9DB-6F5C-4A5F-A7B4-AF6210934B06}" type="datetimeFigureOut">
              <a:rPr lang="es-ES" smtClean="0"/>
              <a:t>21/03/2016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62721-2797-4EDE-8F54-D634D8ED38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963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www.imageneseducativa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hyperlink" Target="http://www.imageneseducativas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://www.imageneseducativas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hyperlink" Target="http://www.imageneseducativas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hyperlink" Target="http://www.imageneseducativas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hyperlink" Target="http://www.imageneseducativas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hyperlink" Target="http://www.imageneseducativas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hyperlink" Target="http://www.imageneseducativas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hyperlink" Target="http://www.imageneseducativa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lamada de nube 6"/>
          <p:cNvSpPr/>
          <p:nvPr/>
        </p:nvSpPr>
        <p:spPr>
          <a:xfrm>
            <a:off x="157203" y="417683"/>
            <a:ext cx="8925363" cy="6254579"/>
          </a:xfrm>
          <a:prstGeom prst="cloudCallout">
            <a:avLst>
              <a:gd name="adj1" fmla="val 49603"/>
              <a:gd name="adj2" fmla="val 55163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05" y="2905693"/>
            <a:ext cx="2847091" cy="77182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80283" y="3430603"/>
            <a:ext cx="1565254" cy="49383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59983" y="1475170"/>
            <a:ext cx="715600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G Summer Sunshine" panose="02000000000000000000" pitchFamily="2" charset="0"/>
              </a:rPr>
              <a:t>Ejercicios de psicomotricidad</a:t>
            </a:r>
            <a:endParaRPr lang="en-US" sz="4400" b="1" dirty="0">
              <a:ln w="0">
                <a:solidFill>
                  <a:schemeClr val="accent1">
                    <a:lumMod val="50000"/>
                  </a:schemeClr>
                </a:solidFill>
              </a:ln>
              <a:solidFill>
                <a:schemeClr val="tx2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KG Summer Sunshine" panose="02000000000000000000" pitchFamily="2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043994" y="3026651"/>
            <a:ext cx="48408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>
                <a:solidFill>
                  <a:srgbClr val="0070C0"/>
                </a:solidFill>
                <a:latin typeface="KG Miss Kindergarten" panose="02000000000000000000" pitchFamily="2" charset="0"/>
                <a:hlinkClick r:id="rId4"/>
              </a:rPr>
              <a:t>http://www.imageneseducativas.com</a:t>
            </a:r>
            <a:endParaRPr lang="es-ES" sz="2000" b="1" dirty="0">
              <a:solidFill>
                <a:srgbClr val="0070C0"/>
              </a:solidFill>
              <a:latin typeface="KG Miss Kindergarten" panose="02000000000000000000" pitchFamily="2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178607" y="3836922"/>
            <a:ext cx="657501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F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G Summer Sunshine" panose="02000000000000000000" pitchFamily="2" charset="0"/>
              </a:rPr>
              <a:t> </a:t>
            </a:r>
            <a:r>
              <a:rPr lang="es-ES" sz="4400" b="1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KG Summer Sunshine" panose="02000000000000000000" pitchFamily="2" charset="0"/>
              </a:rPr>
              <a:t>FRASES PARA EJERCICIOS PSICOMOTRICES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509" y="-31359"/>
            <a:ext cx="1624491" cy="2412611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172" y="4608502"/>
            <a:ext cx="2156678" cy="2175323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9" y="204442"/>
            <a:ext cx="1331171" cy="2131295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98" y="4370116"/>
            <a:ext cx="1895802" cy="239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2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214313" y="610188"/>
            <a:ext cx="6457950" cy="5743575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8959">
            <a:off x="4431404" y="938403"/>
            <a:ext cx="1565254" cy="49383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29148" y="1924364"/>
            <a:ext cx="498488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atin typeface="KG Miss Speechy IPA" panose="02000000000000000000" pitchFamily="2" charset="0"/>
              </a:rPr>
              <a:t>Dice la gallina </a:t>
            </a:r>
            <a:r>
              <a:rPr lang="es-ES" sz="5400" b="1" dirty="0" err="1">
                <a:latin typeface="KG Miss Speechy IPA" panose="02000000000000000000" pitchFamily="2" charset="0"/>
              </a:rPr>
              <a:t>Anacleta</a:t>
            </a:r>
            <a:r>
              <a:rPr lang="es-ES" sz="5400" b="1" dirty="0">
                <a:latin typeface="KG Miss Speechy IPA" panose="02000000000000000000" pitchFamily="2" charset="0"/>
              </a:rPr>
              <a:t> que </a:t>
            </a:r>
            <a:r>
              <a:rPr lang="es-ES" sz="5400" b="1" dirty="0" smtClean="0">
                <a:latin typeface="KG Miss Speechy IPA" panose="02000000000000000000" pitchFamily="2" charset="0"/>
              </a:rPr>
              <a:t>hagas la bicicleta</a:t>
            </a:r>
            <a:r>
              <a:rPr lang="es-ES" sz="5400" b="1" dirty="0">
                <a:latin typeface="KG Miss Speechy IPA" panose="02000000000000000000" pitchFamily="2" charset="0"/>
              </a:rPr>
              <a:t>.</a:t>
            </a:r>
            <a:endParaRPr lang="en-US" sz="5400" b="1" dirty="0">
              <a:ln w="0">
                <a:solidFill>
                  <a:schemeClr val="accent1">
                    <a:lumMod val="50000"/>
                  </a:schemeClr>
                </a:solidFill>
              </a:ln>
              <a:solidFill>
                <a:schemeClr val="tx2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KG Miss Speechy IPA" panose="02000000000000000000" pitchFamily="2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11" y="881487"/>
            <a:ext cx="2512657" cy="681165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1178162" y="5806395"/>
            <a:ext cx="4371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  <a:latin typeface="KG Miss Kindergarten" panose="02000000000000000000" pitchFamily="2" charset="0"/>
                <a:hlinkClick r:id="rId4"/>
              </a:rPr>
              <a:t>http://www.imageneseducativas.com</a:t>
            </a:r>
            <a:endParaRPr lang="es-ES" b="1" dirty="0">
              <a:solidFill>
                <a:srgbClr val="0070C0"/>
              </a:solidFill>
              <a:latin typeface="KG Miss Kindergarten" panose="02000000000000000000" pitchFamily="2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711" y="1185321"/>
            <a:ext cx="3906200" cy="550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34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214313" y="610188"/>
            <a:ext cx="6457950" cy="5743575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58416" y="4222645"/>
            <a:ext cx="1565254" cy="49383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35711" y="1560865"/>
            <a:ext cx="4984883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atin typeface="KG Miss Speechy IPA" panose="02000000000000000000" pitchFamily="2" charset="0"/>
              </a:rPr>
              <a:t>Dice la </a:t>
            </a:r>
            <a:r>
              <a:rPr lang="es-ES" sz="5400" b="1" dirty="0" smtClean="0">
                <a:latin typeface="KG Miss Speechy IPA" panose="02000000000000000000" pitchFamily="2" charset="0"/>
              </a:rPr>
              <a:t>cabra Manuela </a:t>
            </a:r>
            <a:r>
              <a:rPr lang="es-ES" sz="5400" b="1" dirty="0">
                <a:latin typeface="KG Miss Speechy IPA" panose="02000000000000000000" pitchFamily="2" charset="0"/>
              </a:rPr>
              <a:t>que saltes tan alto como puedas.</a:t>
            </a:r>
            <a:endParaRPr lang="en-US" sz="5400" b="1" dirty="0">
              <a:ln w="0">
                <a:solidFill>
                  <a:schemeClr val="accent1">
                    <a:lumMod val="50000"/>
                  </a:schemeClr>
                </a:solidFill>
              </a:ln>
              <a:solidFill>
                <a:schemeClr val="tx2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KG Miss Speechy IPA" panose="02000000000000000000" pitchFamily="2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11" y="881487"/>
            <a:ext cx="2512657" cy="681165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1178162" y="5806395"/>
            <a:ext cx="4371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  <a:latin typeface="KG Miss Kindergarten" panose="02000000000000000000" pitchFamily="2" charset="0"/>
                <a:hlinkClick r:id="rId4"/>
              </a:rPr>
              <a:t>http://www.imageneseducativas.com</a:t>
            </a:r>
            <a:endParaRPr lang="es-ES" b="1" dirty="0">
              <a:solidFill>
                <a:srgbClr val="0070C0"/>
              </a:solidFill>
              <a:latin typeface="KG Miss Kindergarten" panose="02000000000000000000" pitchFamily="2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594" y="119473"/>
            <a:ext cx="3351946" cy="657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11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214313" y="610188"/>
            <a:ext cx="6457950" cy="5743575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83523">
            <a:off x="3648998" y="1100549"/>
            <a:ext cx="1565254" cy="49383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98382" y="1868771"/>
            <a:ext cx="4984883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dirty="0">
                <a:latin typeface="KG Miss Speechy IPA" panose="02000000000000000000" pitchFamily="2" charset="0"/>
              </a:rPr>
              <a:t> </a:t>
            </a:r>
            <a:r>
              <a:rPr lang="es-ES" sz="5400" b="1" dirty="0">
                <a:latin typeface="KG Miss Speechy IPA" panose="02000000000000000000" pitchFamily="2" charset="0"/>
              </a:rPr>
              <a:t>Dice el señor don gato, </a:t>
            </a:r>
            <a:endParaRPr lang="es-ES" sz="5400" b="1" dirty="0" smtClean="0">
              <a:latin typeface="KG Miss Speechy IPA" panose="02000000000000000000" pitchFamily="2" charset="0"/>
            </a:endParaRPr>
          </a:p>
          <a:p>
            <a:pPr algn="ctr"/>
            <a:r>
              <a:rPr lang="es-ES" sz="5400" b="1" dirty="0" smtClean="0">
                <a:latin typeface="KG Miss Speechy IPA" panose="02000000000000000000" pitchFamily="2" charset="0"/>
              </a:rPr>
              <a:t>que </a:t>
            </a:r>
            <a:r>
              <a:rPr lang="es-ES" sz="5400" b="1" dirty="0">
                <a:latin typeface="KG Miss Speechy IPA" panose="02000000000000000000" pitchFamily="2" charset="0"/>
              </a:rPr>
              <a:t>aplaudáis con los zapatos.</a:t>
            </a:r>
            <a:endParaRPr lang="en-US" sz="5400" b="1" dirty="0">
              <a:ln w="0">
                <a:solidFill>
                  <a:schemeClr val="accent1">
                    <a:lumMod val="50000"/>
                  </a:schemeClr>
                </a:solidFill>
              </a:ln>
              <a:solidFill>
                <a:schemeClr val="tx2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KG Miss Speechy IPA" panose="02000000000000000000" pitchFamily="2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11" y="881487"/>
            <a:ext cx="2512657" cy="681165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1178162" y="5806395"/>
            <a:ext cx="4371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  <a:latin typeface="KG Miss Kindergarten" panose="02000000000000000000" pitchFamily="2" charset="0"/>
                <a:hlinkClick r:id="rId4"/>
              </a:rPr>
              <a:t>http://www.imageneseducativas.com</a:t>
            </a:r>
            <a:endParaRPr lang="es-ES" b="1" dirty="0">
              <a:solidFill>
                <a:srgbClr val="0070C0"/>
              </a:solidFill>
              <a:latin typeface="KG Miss Kindergarten" panose="02000000000000000000" pitchFamily="2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515" y="973302"/>
            <a:ext cx="4272023" cy="446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6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257176" y="517687"/>
            <a:ext cx="6457950" cy="5743575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83523">
            <a:off x="3970661" y="2622438"/>
            <a:ext cx="1565254" cy="49383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17747" y="1705609"/>
            <a:ext cx="4984883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dirty="0">
                <a:latin typeface="KG Miss Speechy IPA" panose="02000000000000000000" pitchFamily="2" charset="0"/>
              </a:rPr>
              <a:t> </a:t>
            </a:r>
            <a:r>
              <a:rPr lang="es-ES" sz="5400" b="1" dirty="0">
                <a:latin typeface="KG Miss Speechy IPA" panose="02000000000000000000" pitchFamily="2" charset="0"/>
              </a:rPr>
              <a:t>El </a:t>
            </a:r>
            <a:r>
              <a:rPr lang="es-ES" sz="5400" b="1" dirty="0" smtClean="0">
                <a:latin typeface="KG Miss Speechy IPA" panose="02000000000000000000" pitchFamily="2" charset="0"/>
              </a:rPr>
              <a:t>cerdito Agapito quiere </a:t>
            </a:r>
            <a:r>
              <a:rPr lang="es-ES" sz="5400" b="1" dirty="0">
                <a:latin typeface="KG Miss Speechy IPA" panose="02000000000000000000" pitchFamily="2" charset="0"/>
              </a:rPr>
              <a:t>que muevas el culito</a:t>
            </a:r>
            <a:endParaRPr lang="en-US" sz="5400" b="1" dirty="0">
              <a:ln w="0">
                <a:solidFill>
                  <a:schemeClr val="accent1">
                    <a:lumMod val="50000"/>
                  </a:schemeClr>
                </a:solidFill>
              </a:ln>
              <a:solidFill>
                <a:schemeClr val="tx2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KG Miss Speechy IPA" panose="02000000000000000000" pitchFamily="2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11" y="881487"/>
            <a:ext cx="2512657" cy="681165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1178162" y="5806395"/>
            <a:ext cx="4371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  <a:latin typeface="KG Miss Kindergarten" panose="02000000000000000000" pitchFamily="2" charset="0"/>
                <a:hlinkClick r:id="rId4"/>
              </a:rPr>
              <a:t>http://www.imageneseducativas.com</a:t>
            </a:r>
            <a:endParaRPr lang="es-ES" b="1" dirty="0">
              <a:solidFill>
                <a:srgbClr val="0070C0"/>
              </a:solidFill>
              <a:latin typeface="KG Miss Kindergarten" panose="02000000000000000000" pitchFamily="2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211" y="160511"/>
            <a:ext cx="3884533" cy="621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0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214313" y="610188"/>
            <a:ext cx="6457950" cy="5743575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432072" y="977597"/>
            <a:ext cx="4984883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atin typeface="KG Miss Speechy IPA" panose="02000000000000000000" pitchFamily="2" charset="0"/>
              </a:rPr>
              <a:t> Dice </a:t>
            </a:r>
            <a:r>
              <a:rPr lang="es-ES" sz="5400" b="1" dirty="0" smtClean="0">
                <a:latin typeface="KG Miss Speechy IPA" panose="02000000000000000000" pitchFamily="2" charset="0"/>
              </a:rPr>
              <a:t>el caballo Ramón, </a:t>
            </a:r>
            <a:r>
              <a:rPr lang="es-ES" sz="5400" b="1" dirty="0">
                <a:latin typeface="KG Miss Speechy IPA" panose="02000000000000000000" pitchFamily="2" charset="0"/>
              </a:rPr>
              <a:t>que </a:t>
            </a:r>
            <a:r>
              <a:rPr lang="es-ES" sz="5400" b="1" dirty="0" smtClean="0">
                <a:latin typeface="KG Miss Speechy IPA" panose="02000000000000000000" pitchFamily="2" charset="0"/>
              </a:rPr>
              <a:t>grites </a:t>
            </a:r>
          </a:p>
          <a:p>
            <a:pPr algn="ctr"/>
            <a:r>
              <a:rPr lang="es-ES" sz="5400" b="1" dirty="0" smtClean="0">
                <a:latin typeface="KG Miss Speechy IPA" panose="02000000000000000000" pitchFamily="2" charset="0"/>
              </a:rPr>
              <a:t>como </a:t>
            </a:r>
          </a:p>
          <a:p>
            <a:pPr algn="ctr"/>
            <a:r>
              <a:rPr lang="es-ES" sz="5400" b="1" dirty="0" smtClean="0">
                <a:latin typeface="KG Miss Speechy IPA" panose="02000000000000000000" pitchFamily="2" charset="0"/>
              </a:rPr>
              <a:t>un león.</a:t>
            </a:r>
            <a:endParaRPr lang="en-US" sz="5400" b="1" dirty="0">
              <a:ln w="0">
                <a:solidFill>
                  <a:schemeClr val="accent1">
                    <a:lumMod val="50000"/>
                  </a:schemeClr>
                </a:solidFill>
              </a:ln>
              <a:solidFill>
                <a:schemeClr val="tx2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KG Miss Speechy IPA" panose="02000000000000000000" pitchFamily="2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83523">
            <a:off x="262496" y="1125789"/>
            <a:ext cx="1565254" cy="49383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36" y="3883789"/>
            <a:ext cx="2512657" cy="681165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535711" y="5871244"/>
            <a:ext cx="4371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  <a:latin typeface="KG Miss Kindergarten" panose="02000000000000000000" pitchFamily="2" charset="0"/>
                <a:hlinkClick r:id="rId4"/>
              </a:rPr>
              <a:t>http://www.imageneseducativas.com</a:t>
            </a:r>
            <a:endParaRPr lang="es-ES" b="1" dirty="0">
              <a:solidFill>
                <a:srgbClr val="0070C0"/>
              </a:solidFill>
              <a:latin typeface="KG Miss Kindergarten" panose="02000000000000000000" pitchFamily="2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058" y="94949"/>
            <a:ext cx="4870410" cy="614562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590" y="7241"/>
            <a:ext cx="4870410" cy="614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61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214313" y="610188"/>
            <a:ext cx="6457950" cy="5743575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83523">
            <a:off x="127488" y="3595843"/>
            <a:ext cx="1565254" cy="49383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66645" y="1719102"/>
            <a:ext cx="5382522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dirty="0">
                <a:latin typeface="KG Miss Speechy IPA" panose="02000000000000000000" pitchFamily="2" charset="0"/>
              </a:rPr>
              <a:t> </a:t>
            </a:r>
            <a:r>
              <a:rPr lang="es-ES" sz="5400" b="1" dirty="0">
                <a:latin typeface="KG Miss Speechy IPA" panose="02000000000000000000" pitchFamily="2" charset="0"/>
              </a:rPr>
              <a:t>Dice la </a:t>
            </a:r>
            <a:r>
              <a:rPr lang="es-ES" sz="5400" b="1" dirty="0" smtClean="0">
                <a:latin typeface="KG Miss Speechy IPA" panose="02000000000000000000" pitchFamily="2" charset="0"/>
              </a:rPr>
              <a:t>oveja Juana  que </a:t>
            </a:r>
            <a:r>
              <a:rPr lang="es-ES" sz="5400" b="1" dirty="0">
                <a:latin typeface="KG Miss Speechy IPA" panose="02000000000000000000" pitchFamily="2" charset="0"/>
              </a:rPr>
              <a:t>os </a:t>
            </a:r>
            <a:r>
              <a:rPr lang="es-ES" sz="5400" b="1" dirty="0" smtClean="0">
                <a:latin typeface="KG Miss Speechy IPA" panose="02000000000000000000" pitchFamily="2" charset="0"/>
              </a:rPr>
              <a:t>estiréis </a:t>
            </a:r>
          </a:p>
          <a:p>
            <a:pPr algn="ctr"/>
            <a:r>
              <a:rPr lang="es-ES" sz="5400" b="1" dirty="0" smtClean="0">
                <a:latin typeface="KG Miss Speechy IPA" panose="02000000000000000000" pitchFamily="2" charset="0"/>
              </a:rPr>
              <a:t>como una </a:t>
            </a:r>
          </a:p>
          <a:p>
            <a:pPr algn="ctr"/>
            <a:r>
              <a:rPr lang="es-ES" sz="5400" b="1" dirty="0" smtClean="0">
                <a:latin typeface="KG Miss Speechy IPA" panose="02000000000000000000" pitchFamily="2" charset="0"/>
              </a:rPr>
              <a:t>Liana.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11" y="881487"/>
            <a:ext cx="2512657" cy="681165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1178162" y="5806395"/>
            <a:ext cx="4371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  <a:latin typeface="KG Miss Kindergarten" panose="02000000000000000000" pitchFamily="2" charset="0"/>
                <a:hlinkClick r:id="rId4"/>
              </a:rPr>
              <a:t>http://www.imageneseducativas.com</a:t>
            </a:r>
            <a:endParaRPr lang="es-ES" b="1" dirty="0">
              <a:solidFill>
                <a:srgbClr val="0070C0"/>
              </a:solidFill>
              <a:latin typeface="KG Miss Kindergarten" panose="02000000000000000000" pitchFamily="2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473" y="302804"/>
            <a:ext cx="4439891" cy="605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89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214313" y="610188"/>
            <a:ext cx="6457950" cy="5743575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83523">
            <a:off x="3262045" y="1057588"/>
            <a:ext cx="1565254" cy="49383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0" y="1953902"/>
            <a:ext cx="538252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dirty="0">
                <a:latin typeface="KG Miss Speechy IPA" panose="02000000000000000000" pitchFamily="2" charset="0"/>
              </a:rPr>
              <a:t> </a:t>
            </a:r>
            <a:r>
              <a:rPr lang="es-ES" sz="5400" b="1" dirty="0">
                <a:latin typeface="KG Miss Speechy IPA" panose="02000000000000000000" pitchFamily="2" charset="0"/>
              </a:rPr>
              <a:t>El ratón Pepón dice </a:t>
            </a:r>
            <a:endParaRPr lang="es-ES" sz="5400" b="1" dirty="0" smtClean="0">
              <a:latin typeface="KG Miss Speechy IPA" panose="02000000000000000000" pitchFamily="2" charset="0"/>
            </a:endParaRPr>
          </a:p>
          <a:p>
            <a:pPr algn="ctr"/>
            <a:r>
              <a:rPr lang="es-ES" sz="5400" b="1" dirty="0" smtClean="0">
                <a:latin typeface="KG Miss Speechy IPA" panose="02000000000000000000" pitchFamily="2" charset="0"/>
              </a:rPr>
              <a:t>que </a:t>
            </a:r>
            <a:r>
              <a:rPr lang="es-ES" sz="5400" b="1" dirty="0">
                <a:latin typeface="KG Miss Speechy IPA" panose="02000000000000000000" pitchFamily="2" charset="0"/>
              </a:rPr>
              <a:t>saltes </a:t>
            </a:r>
            <a:endParaRPr lang="es-ES" sz="5400" b="1" dirty="0" smtClean="0">
              <a:latin typeface="KG Miss Speechy IPA" panose="02000000000000000000" pitchFamily="2" charset="0"/>
            </a:endParaRPr>
          </a:p>
          <a:p>
            <a:pPr algn="ctr"/>
            <a:r>
              <a:rPr lang="es-ES" sz="5400" b="1" dirty="0" smtClean="0">
                <a:latin typeface="KG Miss Speechy IPA" panose="02000000000000000000" pitchFamily="2" charset="0"/>
              </a:rPr>
              <a:t>un </a:t>
            </a:r>
            <a:r>
              <a:rPr lang="es-ES" sz="5400" b="1" dirty="0">
                <a:latin typeface="KG Miss Speechy IPA" panose="02000000000000000000" pitchFamily="2" charset="0"/>
              </a:rPr>
              <a:t>montón.</a:t>
            </a:r>
            <a:endParaRPr lang="en-US" sz="5400" b="1" dirty="0">
              <a:ln w="0">
                <a:solidFill>
                  <a:schemeClr val="accent1">
                    <a:lumMod val="50000"/>
                  </a:schemeClr>
                </a:solidFill>
              </a:ln>
              <a:solidFill>
                <a:schemeClr val="tx2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KG Miss Speechy IPA" panose="02000000000000000000" pitchFamily="2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11" y="881487"/>
            <a:ext cx="2512657" cy="681165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1178162" y="5806395"/>
            <a:ext cx="4371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  <a:latin typeface="KG Miss Kindergarten" panose="02000000000000000000" pitchFamily="2" charset="0"/>
                <a:hlinkClick r:id="rId4"/>
              </a:rPr>
              <a:t>http://www.imageneseducativas.com</a:t>
            </a:r>
            <a:endParaRPr lang="es-ES" b="1" dirty="0">
              <a:solidFill>
                <a:srgbClr val="0070C0"/>
              </a:solidFill>
              <a:latin typeface="KG Miss Kindergarten" panose="02000000000000000000" pitchFamily="2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469" y="1184467"/>
            <a:ext cx="4511163" cy="455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85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214313" y="610188"/>
            <a:ext cx="6457950" cy="5743575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83523">
            <a:off x="3262045" y="1057588"/>
            <a:ext cx="1565254" cy="49383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57107" y="1755418"/>
            <a:ext cx="538252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dirty="0">
                <a:latin typeface="KG Miss Speechy IPA" panose="02000000000000000000" pitchFamily="2" charset="0"/>
              </a:rPr>
              <a:t> </a:t>
            </a:r>
            <a:r>
              <a:rPr lang="es-ES" sz="5400" b="1" dirty="0">
                <a:latin typeface="KG Miss Speechy IPA" panose="02000000000000000000" pitchFamily="2" charset="0"/>
              </a:rPr>
              <a:t>Dice la vaquita </a:t>
            </a:r>
            <a:r>
              <a:rPr lang="es-ES" sz="5400" b="1" dirty="0" err="1" smtClean="0">
                <a:latin typeface="KG Miss Speechy IPA" panose="02000000000000000000" pitchFamily="2" charset="0"/>
              </a:rPr>
              <a:t>Noa</a:t>
            </a:r>
            <a:r>
              <a:rPr lang="es-ES" sz="5400" b="1" dirty="0" smtClean="0">
                <a:latin typeface="KG Miss Speechy IPA" panose="02000000000000000000" pitchFamily="2" charset="0"/>
              </a:rPr>
              <a:t> que </a:t>
            </a:r>
            <a:r>
              <a:rPr lang="es-ES" sz="5400" b="1" dirty="0">
                <a:latin typeface="KG Miss Speechy IPA" panose="02000000000000000000" pitchFamily="2" charset="0"/>
              </a:rPr>
              <a:t>bailes </a:t>
            </a:r>
            <a:r>
              <a:rPr lang="es-ES" sz="5400" b="1" dirty="0" smtClean="0">
                <a:latin typeface="KG Miss Speechy IPA" panose="02000000000000000000" pitchFamily="2" charset="0"/>
              </a:rPr>
              <a:t>como </a:t>
            </a:r>
          </a:p>
          <a:p>
            <a:pPr algn="ctr"/>
            <a:r>
              <a:rPr lang="es-ES" sz="5400" b="1" dirty="0" smtClean="0">
                <a:latin typeface="KG Miss Speechy IPA" panose="02000000000000000000" pitchFamily="2" charset="0"/>
              </a:rPr>
              <a:t>una boa.</a:t>
            </a:r>
            <a:endParaRPr lang="en-US" sz="5400" b="1" dirty="0">
              <a:ln w="0">
                <a:solidFill>
                  <a:schemeClr val="accent1">
                    <a:lumMod val="50000"/>
                  </a:schemeClr>
                </a:solidFill>
              </a:ln>
              <a:solidFill>
                <a:schemeClr val="tx2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KG Miss Speechy IPA" panose="02000000000000000000" pitchFamily="2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11" y="881487"/>
            <a:ext cx="2512657" cy="681165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1178162" y="5806395"/>
            <a:ext cx="4371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  <a:latin typeface="KG Miss Kindergarten" panose="02000000000000000000" pitchFamily="2" charset="0"/>
                <a:hlinkClick r:id="rId4"/>
              </a:rPr>
              <a:t>http://www.imageneseducativas.com</a:t>
            </a:r>
            <a:endParaRPr lang="es-ES" b="1" dirty="0">
              <a:solidFill>
                <a:srgbClr val="0070C0"/>
              </a:solidFill>
              <a:latin typeface="KG Miss Kindergarten" panose="02000000000000000000" pitchFamily="2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302" y="527496"/>
            <a:ext cx="3978698" cy="590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6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1328</TotalTime>
  <Words>122</Words>
  <Application>Microsoft Office PowerPoint</Application>
  <PresentationFormat>Presentación en pantalla (4:3)</PresentationFormat>
  <Paragraphs>27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KG Miss Kindergarten</vt:lpstr>
      <vt:lpstr>KG Miss Speechy IPA</vt:lpstr>
      <vt:lpstr>KG Summer Sunshine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Normas de clase</dc:title>
  <dc:creator>Antonio Ciudad Real Núñez</dc:creator>
  <cp:lastModifiedBy>Antonio Ciudad Real Núñez</cp:lastModifiedBy>
  <cp:revision>46</cp:revision>
  <dcterms:created xsi:type="dcterms:W3CDTF">2015-08-04T09:59:30Z</dcterms:created>
  <dcterms:modified xsi:type="dcterms:W3CDTF">2016-03-21T18:55:09Z</dcterms:modified>
</cp:coreProperties>
</file>