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photoAlbum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EAC9-B45B-4A21-B165-EC56E038B322}" type="datetimeFigureOut">
              <a:rPr lang="es-ES" smtClean="0"/>
              <a:t>16/03/2016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5D38-6082-4C25-916C-9FE75DFA9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2799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EAC9-B45B-4A21-B165-EC56E038B322}" type="datetimeFigureOut">
              <a:rPr lang="es-ES" smtClean="0"/>
              <a:t>16/03/2016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5D38-6082-4C25-916C-9FE75DFA9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159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EAC9-B45B-4A21-B165-EC56E038B322}" type="datetimeFigureOut">
              <a:rPr lang="es-ES" smtClean="0"/>
              <a:t>16/03/2016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5D38-6082-4C25-916C-9FE75DFA9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322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EAC9-B45B-4A21-B165-EC56E038B322}" type="datetimeFigureOut">
              <a:rPr lang="es-ES" smtClean="0"/>
              <a:t>16/03/2016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5D38-6082-4C25-916C-9FE75DFA9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593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EAC9-B45B-4A21-B165-EC56E038B322}" type="datetimeFigureOut">
              <a:rPr lang="es-ES" smtClean="0"/>
              <a:t>16/03/2016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5D38-6082-4C25-916C-9FE75DFA9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635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EAC9-B45B-4A21-B165-EC56E038B322}" type="datetimeFigureOut">
              <a:rPr lang="es-ES" smtClean="0"/>
              <a:t>16/03/2016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5D38-6082-4C25-916C-9FE75DFA9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1295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EAC9-B45B-4A21-B165-EC56E038B322}" type="datetimeFigureOut">
              <a:rPr lang="es-ES" smtClean="0"/>
              <a:t>16/03/2016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5D38-6082-4C25-916C-9FE75DFA9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1224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EAC9-B45B-4A21-B165-EC56E038B322}" type="datetimeFigureOut">
              <a:rPr lang="es-ES" smtClean="0"/>
              <a:t>16/03/2016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5D38-6082-4C25-916C-9FE75DFA9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1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EAC9-B45B-4A21-B165-EC56E038B322}" type="datetimeFigureOut">
              <a:rPr lang="es-ES" smtClean="0"/>
              <a:t>16/03/2016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5D38-6082-4C25-916C-9FE75DFA9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6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EAC9-B45B-4A21-B165-EC56E038B322}" type="datetimeFigureOut">
              <a:rPr lang="es-ES" smtClean="0"/>
              <a:t>16/03/2016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5D38-6082-4C25-916C-9FE75DFA9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963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EAC9-B45B-4A21-B165-EC56E038B322}" type="datetimeFigureOut">
              <a:rPr lang="es-ES" smtClean="0"/>
              <a:t>16/03/2016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5D38-6082-4C25-916C-9FE75DFA9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885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5EAC9-B45B-4A21-B165-EC56E038B322}" type="datetimeFigureOut">
              <a:rPr lang="es-ES" smtClean="0"/>
              <a:t>16/03/2016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05D38-6082-4C25-916C-9FE75DFA9A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56569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855"/>
            <a:ext cx="4514451" cy="516429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048000" y="1041399"/>
            <a:ext cx="9144000" cy="2387600"/>
          </a:xfrm>
          <a:noFill/>
        </p:spPr>
        <p:txBody>
          <a:bodyPr>
            <a:noAutofit/>
          </a:bodyPr>
          <a:lstStyle/>
          <a:p>
            <a:r>
              <a:rPr lang="es-ES" sz="9600" dirty="0" smtClean="0">
                <a:latin typeface="HelloFun" panose="02000603000000000000" pitchFamily="2" charset="0"/>
                <a:ea typeface="HelloFun" panose="02000603000000000000" pitchFamily="2" charset="0"/>
              </a:rPr>
              <a:t>FERIA DE LAS </a:t>
            </a:r>
            <a:r>
              <a:rPr lang="es-ES" sz="9600" dirty="0" err="1" smtClean="0">
                <a:latin typeface="HelloFun" panose="02000603000000000000" pitchFamily="2" charset="0"/>
                <a:ea typeface="HelloFun" panose="02000603000000000000" pitchFamily="2" charset="0"/>
              </a:rPr>
              <a:t>MATEMATICAS</a:t>
            </a:r>
            <a:endParaRPr lang="es-ES" sz="9600" dirty="0">
              <a:latin typeface="HelloFun" panose="02000603000000000000" pitchFamily="2" charset="0"/>
              <a:ea typeface="HelloFun" panose="02000603000000000000" pitchFamily="2" charset="0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2528341" y="4411507"/>
            <a:ext cx="9144000" cy="1655762"/>
          </a:xfrm>
        </p:spPr>
        <p:txBody>
          <a:bodyPr>
            <a:normAutofit/>
          </a:bodyPr>
          <a:lstStyle/>
          <a:p>
            <a:r>
              <a:rPr lang="es-ES" sz="5400" b="1" dirty="0">
                <a:latin typeface="Microsoft PhagsPa" panose="020B0502040204020203" pitchFamily="34" charset="0"/>
              </a:rPr>
              <a:t>1,2,3 juguemos a aprender con las matemáticas</a:t>
            </a:r>
            <a:endParaRPr lang="es-ES" sz="5400" b="1" dirty="0">
              <a:effectLst/>
              <a:latin typeface="Microsoft PhagsPa" panose="020B0502040204020203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059769" y="1483563"/>
            <a:ext cx="3513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,</a:t>
            </a:r>
            <a:endParaRPr lang="es-E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0512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997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1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826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1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971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1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087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1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757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1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2110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1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215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1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575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1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211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1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1935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457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1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481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2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737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2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973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2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117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2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551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2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531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2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533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2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991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2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820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2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188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240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2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0669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3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716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3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713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3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976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3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471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3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1066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3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5491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3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441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3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099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3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501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332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3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612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4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449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4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036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4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9210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4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158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4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1567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4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0255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4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8015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4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8871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4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846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1948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4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5156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5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2809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5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690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480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5056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4374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eria de las matemáticas- (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5454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Office PowerPoint</Application>
  <PresentationFormat>Panorámica</PresentationFormat>
  <Paragraphs>3</Paragraphs>
  <Slides>52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9" baseType="lpstr">
      <vt:lpstr>Adobe Gothic Std B</vt:lpstr>
      <vt:lpstr>Arial</vt:lpstr>
      <vt:lpstr>Calibri</vt:lpstr>
      <vt:lpstr>Calibri Light</vt:lpstr>
      <vt:lpstr>HelloFun</vt:lpstr>
      <vt:lpstr>Microsoft PhagsPa</vt:lpstr>
      <vt:lpstr>Tema de Office</vt:lpstr>
      <vt:lpstr>FERIA DE LAS MATEMATICAS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FERIA DE LAS MATEMATICAS</dc:title>
  <dc:creator>Antonio Ciudad Real Núñez</dc:creator>
  <cp:lastModifiedBy>Antonio Ciudad Real Núñez</cp:lastModifiedBy>
  <cp:revision>1</cp:revision>
  <dcterms:created xsi:type="dcterms:W3CDTF">2016-03-16T07:57:10Z</dcterms:created>
  <dcterms:modified xsi:type="dcterms:W3CDTF">2016-03-16T07:57:31Z</dcterms:modified>
</cp:coreProperties>
</file>