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3" r:id="rId4"/>
    <p:sldId id="270" r:id="rId5"/>
    <p:sldId id="271" r:id="rId6"/>
    <p:sldId id="278" r:id="rId7"/>
    <p:sldId id="276" r:id="rId8"/>
    <p:sldId id="275" r:id="rId9"/>
    <p:sldId id="274" r:id="rId10"/>
  </p:sldIdLst>
  <p:sldSz cx="13208000" cy="9906000"/>
  <p:notesSz cx="9144000" cy="6858000"/>
  <p:defaultTextStyle>
    <a:defPPr>
      <a:defRPr lang="es-ES"/>
    </a:defPPr>
    <a:lvl1pPr marL="0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257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513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770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029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284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540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5799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054" algn="l" defTabSz="80451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5" userDrawn="1">
          <p15:clr>
            <a:srgbClr val="A4A3A4"/>
          </p15:clr>
        </p15:guide>
        <p15:guide id="2" pos="4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7BE"/>
    <a:srgbClr val="00CC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7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606" y="66"/>
      </p:cViewPr>
      <p:guideLst>
        <p:guide orient="horz" pos="3075"/>
        <p:guide pos="4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1" y="1621191"/>
            <a:ext cx="112268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64" indent="0" algn="ctr">
              <a:buNone/>
              <a:defRPr sz="2889"/>
            </a:lvl2pPr>
            <a:lvl3pPr marL="1320726" indent="0" algn="ctr">
              <a:buNone/>
              <a:defRPr sz="2600"/>
            </a:lvl3pPr>
            <a:lvl4pPr marL="1981090" indent="0" algn="ctr">
              <a:buNone/>
              <a:defRPr sz="2311"/>
            </a:lvl4pPr>
            <a:lvl5pPr marL="2641453" indent="0" algn="ctr">
              <a:buNone/>
              <a:defRPr sz="2311"/>
            </a:lvl5pPr>
            <a:lvl6pPr marL="3301816" indent="0" algn="ctr">
              <a:buNone/>
              <a:defRPr sz="2311"/>
            </a:lvl6pPr>
            <a:lvl7pPr marL="3962179" indent="0" algn="ctr">
              <a:buNone/>
              <a:defRPr sz="2311"/>
            </a:lvl7pPr>
            <a:lvl8pPr marL="4622543" indent="0" algn="ctr">
              <a:buNone/>
              <a:defRPr sz="2311"/>
            </a:lvl8pPr>
            <a:lvl9pPr marL="5282905" indent="0" algn="ctr">
              <a:buNone/>
              <a:defRPr sz="2311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78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4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6" y="527405"/>
            <a:ext cx="2847975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2" y="527405"/>
            <a:ext cx="8378825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07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12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2" y="2469624"/>
            <a:ext cx="11391900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2" y="6629228"/>
            <a:ext cx="11391900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64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2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09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453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1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17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543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2905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09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1" y="2637014"/>
            <a:ext cx="561340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0" y="2637014"/>
            <a:ext cx="561340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47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527405"/>
            <a:ext cx="11391900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2" y="2428349"/>
            <a:ext cx="5587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64" indent="0">
              <a:buNone/>
              <a:defRPr sz="2889" b="1"/>
            </a:lvl2pPr>
            <a:lvl3pPr marL="1320726" indent="0">
              <a:buNone/>
              <a:defRPr sz="2600" b="1"/>
            </a:lvl3pPr>
            <a:lvl4pPr marL="1981090" indent="0">
              <a:buNone/>
              <a:defRPr sz="2311" b="1"/>
            </a:lvl4pPr>
            <a:lvl5pPr marL="2641453" indent="0">
              <a:buNone/>
              <a:defRPr sz="2311" b="1"/>
            </a:lvl5pPr>
            <a:lvl6pPr marL="3301816" indent="0">
              <a:buNone/>
              <a:defRPr sz="2311" b="1"/>
            </a:lvl6pPr>
            <a:lvl7pPr marL="3962179" indent="0">
              <a:buNone/>
              <a:defRPr sz="2311" b="1"/>
            </a:lvl7pPr>
            <a:lvl8pPr marL="4622543" indent="0">
              <a:buNone/>
              <a:defRPr sz="2311" b="1"/>
            </a:lvl8pPr>
            <a:lvl9pPr marL="5282905" indent="0">
              <a:buNone/>
              <a:defRPr sz="231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2" y="3618444"/>
            <a:ext cx="5587602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1" y="2428349"/>
            <a:ext cx="5615120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64" indent="0">
              <a:buNone/>
              <a:defRPr sz="2889" b="1"/>
            </a:lvl2pPr>
            <a:lvl3pPr marL="1320726" indent="0">
              <a:buNone/>
              <a:defRPr sz="2600" b="1"/>
            </a:lvl3pPr>
            <a:lvl4pPr marL="1981090" indent="0">
              <a:buNone/>
              <a:defRPr sz="2311" b="1"/>
            </a:lvl4pPr>
            <a:lvl5pPr marL="2641453" indent="0">
              <a:buNone/>
              <a:defRPr sz="2311" b="1"/>
            </a:lvl5pPr>
            <a:lvl6pPr marL="3301816" indent="0">
              <a:buNone/>
              <a:defRPr sz="2311" b="1"/>
            </a:lvl6pPr>
            <a:lvl7pPr marL="3962179" indent="0">
              <a:buNone/>
              <a:defRPr sz="2311" b="1"/>
            </a:lvl7pPr>
            <a:lvl8pPr marL="4622543" indent="0">
              <a:buNone/>
              <a:defRPr sz="2311" b="1"/>
            </a:lvl8pPr>
            <a:lvl9pPr marL="5282905" indent="0">
              <a:buNone/>
              <a:defRPr sz="231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1" y="3618444"/>
            <a:ext cx="5615120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73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13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33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120" y="1426285"/>
            <a:ext cx="6686550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2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64" indent="0">
              <a:buNone/>
              <a:defRPr sz="2022"/>
            </a:lvl2pPr>
            <a:lvl3pPr marL="1320726" indent="0">
              <a:buNone/>
              <a:defRPr sz="1733"/>
            </a:lvl3pPr>
            <a:lvl4pPr marL="1981090" indent="0">
              <a:buNone/>
              <a:defRPr sz="1444"/>
            </a:lvl4pPr>
            <a:lvl5pPr marL="2641453" indent="0">
              <a:buNone/>
              <a:defRPr sz="1444"/>
            </a:lvl5pPr>
            <a:lvl6pPr marL="3301816" indent="0">
              <a:buNone/>
              <a:defRPr sz="1444"/>
            </a:lvl6pPr>
            <a:lvl7pPr marL="3962179" indent="0">
              <a:buNone/>
              <a:defRPr sz="1444"/>
            </a:lvl7pPr>
            <a:lvl8pPr marL="4622543" indent="0">
              <a:buNone/>
              <a:defRPr sz="1444"/>
            </a:lvl8pPr>
            <a:lvl9pPr marL="5282905" indent="0">
              <a:buNone/>
              <a:defRPr sz="14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38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120" y="1426285"/>
            <a:ext cx="6686550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64" indent="0">
              <a:buNone/>
              <a:defRPr sz="4044"/>
            </a:lvl2pPr>
            <a:lvl3pPr marL="1320726" indent="0">
              <a:buNone/>
              <a:defRPr sz="3467"/>
            </a:lvl3pPr>
            <a:lvl4pPr marL="1981090" indent="0">
              <a:buNone/>
              <a:defRPr sz="2889"/>
            </a:lvl4pPr>
            <a:lvl5pPr marL="2641453" indent="0">
              <a:buNone/>
              <a:defRPr sz="2889"/>
            </a:lvl5pPr>
            <a:lvl6pPr marL="3301816" indent="0">
              <a:buNone/>
              <a:defRPr sz="2889"/>
            </a:lvl6pPr>
            <a:lvl7pPr marL="3962179" indent="0">
              <a:buNone/>
              <a:defRPr sz="2889"/>
            </a:lvl7pPr>
            <a:lvl8pPr marL="4622543" indent="0">
              <a:buNone/>
              <a:defRPr sz="2889"/>
            </a:lvl8pPr>
            <a:lvl9pPr marL="5282905" indent="0">
              <a:buNone/>
              <a:defRPr sz="2889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2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64" indent="0">
              <a:buNone/>
              <a:defRPr sz="2022"/>
            </a:lvl2pPr>
            <a:lvl3pPr marL="1320726" indent="0">
              <a:buNone/>
              <a:defRPr sz="1733"/>
            </a:lvl3pPr>
            <a:lvl4pPr marL="1981090" indent="0">
              <a:buNone/>
              <a:defRPr sz="1444"/>
            </a:lvl4pPr>
            <a:lvl5pPr marL="2641453" indent="0">
              <a:buNone/>
              <a:defRPr sz="1444"/>
            </a:lvl5pPr>
            <a:lvl6pPr marL="3301816" indent="0">
              <a:buNone/>
              <a:defRPr sz="1444"/>
            </a:lvl6pPr>
            <a:lvl7pPr marL="3962179" indent="0">
              <a:buNone/>
              <a:defRPr sz="1444"/>
            </a:lvl7pPr>
            <a:lvl8pPr marL="4622543" indent="0">
              <a:buNone/>
              <a:defRPr sz="1444"/>
            </a:lvl8pPr>
            <a:lvl9pPr marL="5282905" indent="0">
              <a:buNone/>
              <a:defRPr sz="14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FA-1807-44C4-AF82-20B630A2E82C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97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0" y="527405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0" y="9181399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C8FA-1807-44C4-AF82-20B630A2E82C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0" y="9181399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50" y="9181399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6697-0DA7-4148-B1A1-6A8B44286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23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20726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2" indent="-330182" algn="l" defTabSz="1320726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45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08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271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635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997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361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724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087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64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26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090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453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16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79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543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2905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jpg"/><Relationship Id="rId7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"/>
          <p:cNvSpPr/>
          <p:nvPr/>
        </p:nvSpPr>
        <p:spPr>
          <a:xfrm>
            <a:off x="202304" y="2980537"/>
            <a:ext cx="13005696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ld Coffee" panose="02000505000000020004" pitchFamily="2" charset="0"/>
              </a:rPr>
              <a:t>EFEMÉRIDES </a:t>
            </a:r>
          </a:p>
          <a:p>
            <a:pPr algn="ctr"/>
            <a:r>
              <a:rPr lang="es-E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ld Coffee" panose="02000505000000020004" pitchFamily="2" charset="0"/>
              </a:rPr>
              <a:t>MES </a:t>
            </a:r>
            <a:r>
              <a:rPr lang="es-E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ld Coffee" panose="02000505000000020004" pitchFamily="2" charset="0"/>
              </a:rPr>
              <a:t>de febrero</a:t>
            </a:r>
            <a:endParaRPr lang="es-E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Cold Coffee" panose="02000505000000020004" pitchFamily="2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1" y="9142337"/>
            <a:ext cx="1877794" cy="592443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6197119" y="9311416"/>
            <a:ext cx="669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  <a:latin typeface="KG Corner of the Sky" panose="02000503000000020004" pitchFamily="2" charset="0"/>
                <a:ea typeface="HelloBlossom" panose="02000603000000000000" pitchFamily="2" charset="0"/>
              </a:rPr>
              <a:t>http://www.imageneseducativas.com/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5" y="2092486"/>
            <a:ext cx="1380860" cy="12032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8" y="6306870"/>
            <a:ext cx="5076101" cy="29176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58" y="6789287"/>
            <a:ext cx="468000" cy="26725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49" y="5057686"/>
            <a:ext cx="5364621" cy="379815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76" y="-87879"/>
            <a:ext cx="5435124" cy="425751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880726" y="9249861"/>
            <a:ext cx="832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KG Corner of the Sky" panose="02000503000000020004" pitchFamily="2" charset="0"/>
                <a:ea typeface="HelloSperry" panose="02000603000000000000" pitchFamily="2" charset="0"/>
              </a:rPr>
              <a:t>http://www.imageneseducativas.com/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22" y="921830"/>
            <a:ext cx="1733333" cy="22380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1" y="267277"/>
            <a:ext cx="5521809" cy="149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517011" y="512876"/>
            <a:ext cx="11972946" cy="89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517011" y="677882"/>
            <a:ext cx="114202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8800" b="1" dirty="0" smtClean="0">
                <a:latin typeface="HelloBillionaire" panose="02000603000000000000" pitchFamily="2" charset="0"/>
                <a:ea typeface="HelloBillionaire" panose="02000603000000000000" pitchFamily="2" charset="0"/>
              </a:rPr>
              <a:t>5 de </a:t>
            </a:r>
            <a:r>
              <a:rPr lang="es-ES" sz="8800" b="1" dirty="0" smtClean="0">
                <a:latin typeface="HelloBillionaire" panose="02000603000000000000" pitchFamily="2" charset="0"/>
                <a:ea typeface="HelloBillionaire" panose="02000603000000000000" pitchFamily="2" charset="0"/>
              </a:rPr>
              <a:t>Febrero1917</a:t>
            </a:r>
            <a:endParaRPr lang="es-ES" sz="96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261" y="8579360"/>
            <a:ext cx="1853555" cy="53414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48" y="8509312"/>
            <a:ext cx="2286754" cy="72147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 rot="5400000">
            <a:off x="8372393" y="4639215"/>
            <a:ext cx="669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  <a:latin typeface="KG Corner of the Sky" panose="02000503000000020004" pitchFamily="2" charset="0"/>
                <a:ea typeface="HelloBlossom" panose="02000603000000000000" pitchFamily="2" charset="0"/>
              </a:rPr>
              <a:t>http://www.imageneseducativas.com/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8" y="7695542"/>
            <a:ext cx="3333750" cy="952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781" y="2156553"/>
            <a:ext cx="9119587" cy="56769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82556" y="7743768"/>
            <a:ext cx="7345495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KG Corner of the Sky" panose="02000503000000020004" pitchFamily="2" charset="0"/>
              </a:rPr>
              <a:t>Promulgación </a:t>
            </a:r>
          </a:p>
          <a:p>
            <a:pPr algn="ctr"/>
            <a:r>
              <a:rPr lang="es-ES" sz="4400" dirty="0">
                <a:latin typeface="KG Corner of the Sky" panose="02000503000000020004" pitchFamily="2" charset="0"/>
              </a:rPr>
              <a:t>de la Constitución</a:t>
            </a:r>
            <a:endParaRPr lang="es-ES" sz="4400" b="1" dirty="0">
              <a:ln/>
              <a:latin typeface="KG Corner of the Sky" panose="02000503000000020004" pitchFamily="2" charset="0"/>
              <a:ea typeface="HelloBillionaire" panose="02000603000000000000" pitchFamily="2" charset="0"/>
            </a:endParaRPr>
          </a:p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99" y="7521986"/>
            <a:ext cx="33337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/>
          <p:cNvSpPr/>
          <p:nvPr/>
        </p:nvSpPr>
        <p:spPr>
          <a:xfrm>
            <a:off x="517011" y="531926"/>
            <a:ext cx="11972946" cy="89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4578906" y="965369"/>
            <a:ext cx="7944804" cy="110953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8800" b="1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10 </a:t>
            </a:r>
            <a:r>
              <a:rPr lang="es-ES" sz="8800" b="1" dirty="0">
                <a:latin typeface="HelloSperry" panose="02000603000000000000" pitchFamily="2" charset="0"/>
                <a:ea typeface="HelloSperry" panose="02000603000000000000" pitchFamily="2" charset="0"/>
              </a:rPr>
              <a:t>de Febrero </a:t>
            </a:r>
          </a:p>
          <a:p>
            <a:pPr algn="ctr"/>
            <a:r>
              <a:rPr lang="es-ES" sz="8800" b="1" dirty="0" err="1" smtClean="0">
                <a:latin typeface="HelloSperry" panose="02000603000000000000" pitchFamily="2" charset="0"/>
                <a:ea typeface="HelloSperry" panose="02000603000000000000" pitchFamily="2" charset="0"/>
              </a:rPr>
              <a:t>Dia</a:t>
            </a:r>
            <a:r>
              <a:rPr lang="es-ES" sz="8800" b="1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 de </a:t>
            </a:r>
            <a:r>
              <a:rPr lang="es-ES" sz="8800" b="1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la</a:t>
            </a:r>
          </a:p>
          <a:p>
            <a:pPr algn="ctr"/>
            <a:endParaRPr lang="es-ES" sz="8800" b="1" dirty="0" smtClean="0">
              <a:latin typeface="HelloSperry" panose="02000603000000000000" pitchFamily="2" charset="0"/>
              <a:ea typeface="HelloSperry" panose="02000603000000000000" pitchFamily="2" charset="0"/>
            </a:endParaRPr>
          </a:p>
          <a:p>
            <a:pPr algn="ctr"/>
            <a:r>
              <a:rPr lang="es-ES" sz="8800" b="1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 </a:t>
            </a:r>
            <a:endParaRPr lang="es-ES" sz="8800" b="1" dirty="0" smtClean="0">
              <a:latin typeface="HelloSperry" panose="02000603000000000000" pitchFamily="2" charset="0"/>
              <a:ea typeface="HelloSperry" panose="02000603000000000000" pitchFamily="2" charset="0"/>
            </a:endParaRPr>
          </a:p>
          <a:p>
            <a:pPr algn="ctr"/>
            <a:r>
              <a:rPr lang="es-ES" sz="8800" b="1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Fuerza </a:t>
            </a:r>
            <a:r>
              <a:rPr lang="es-ES" sz="8800" b="1" dirty="0" err="1" smtClean="0">
                <a:latin typeface="HelloSperry" panose="02000603000000000000" pitchFamily="2" charset="0"/>
                <a:ea typeface="HelloSperry" panose="02000603000000000000" pitchFamily="2" charset="0"/>
              </a:rPr>
              <a:t>aerea</a:t>
            </a:r>
            <a:r>
              <a:rPr lang="es-ES" sz="8800" b="1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 </a:t>
            </a:r>
            <a:endParaRPr lang="es-ES" sz="8800" b="1" dirty="0" smtClean="0">
              <a:latin typeface="HelloSperry" panose="02000603000000000000" pitchFamily="2" charset="0"/>
              <a:ea typeface="HelloSperry" panose="02000603000000000000" pitchFamily="2" charset="0"/>
            </a:endParaRPr>
          </a:p>
          <a:p>
            <a:pPr algn="ctr"/>
            <a:r>
              <a:rPr lang="es-ES" sz="8800" b="1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mexicana</a:t>
            </a:r>
          </a:p>
          <a:p>
            <a:pPr algn="ctr"/>
            <a:r>
              <a:rPr lang="es-ES" sz="11500" b="1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 </a:t>
            </a:r>
          </a:p>
          <a:p>
            <a:pPr algn="ctr"/>
            <a:r>
              <a:rPr lang="es-ES" sz="7200" b="1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.</a:t>
            </a:r>
            <a:endParaRPr lang="es-ES" sz="7200" b="1" cap="none" spc="0" dirty="0">
              <a:ln/>
              <a:effectLst/>
              <a:latin typeface="HelloSperry" panose="02000603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93" y="8501741"/>
            <a:ext cx="2879427" cy="780595"/>
          </a:xfrm>
          <a:prstGeom prst="rect">
            <a:avLst/>
          </a:prstGeom>
        </p:spPr>
      </p:pic>
      <p:sp>
        <p:nvSpPr>
          <p:cNvPr id="2" name="Datos 1"/>
          <p:cNvSpPr/>
          <p:nvPr/>
        </p:nvSpPr>
        <p:spPr>
          <a:xfrm>
            <a:off x="9673342" y="6379299"/>
            <a:ext cx="116732" cy="267483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5606569" y="9087615"/>
            <a:ext cx="669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  <a:latin typeface="KG Corner of the Sky" panose="02000503000000020004" pitchFamily="2" charset="0"/>
                <a:ea typeface="HelloBlossom" panose="02000603000000000000" pitchFamily="2" charset="0"/>
              </a:rPr>
              <a:t>http://www.imageneseducativas.com/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53" y="4792747"/>
            <a:ext cx="2629985" cy="8297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93" y="965369"/>
            <a:ext cx="3095778" cy="738765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78" y="4057012"/>
            <a:ext cx="626627" cy="2482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2897735"/>
            <a:ext cx="5435124" cy="42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517011" y="493826"/>
            <a:ext cx="11972946" cy="89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3367704" y="1060138"/>
            <a:ext cx="6699270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9600" b="1" dirty="0" smtClean="0">
                <a:latin typeface="HelloBillionaire" panose="02000603000000000000" pitchFamily="2" charset="0"/>
                <a:ea typeface="HelloBillionaire" panose="02000603000000000000" pitchFamily="2" charset="0"/>
              </a:rPr>
              <a:t>14 de febrero</a:t>
            </a:r>
          </a:p>
          <a:p>
            <a:pPr algn="ctr"/>
            <a:r>
              <a:rPr lang="es-ES" sz="9600" b="1" dirty="0" err="1" smtClean="0">
                <a:latin typeface="HelloBillionaire" panose="02000603000000000000" pitchFamily="2" charset="0"/>
                <a:ea typeface="HelloBillionaire" panose="02000603000000000000" pitchFamily="2" charset="0"/>
              </a:rPr>
              <a:t>Dia</a:t>
            </a:r>
            <a:endParaRPr lang="es-ES" sz="9600" b="1" dirty="0" smtClean="0">
              <a:latin typeface="HelloBillionaire" panose="02000603000000000000" pitchFamily="2" charset="0"/>
              <a:ea typeface="HelloBillionaire" panose="02000603000000000000" pitchFamily="2" charset="0"/>
            </a:endParaRPr>
          </a:p>
          <a:p>
            <a:pPr algn="ctr"/>
            <a:r>
              <a:rPr lang="es-ES" sz="9600" b="1" dirty="0" smtClean="0">
                <a:latin typeface="HelloBillionaire" panose="02000603000000000000" pitchFamily="2" charset="0"/>
                <a:ea typeface="HelloBillionaire" panose="02000603000000000000" pitchFamily="2" charset="0"/>
              </a:rPr>
              <a:t>Del amor y </a:t>
            </a:r>
          </a:p>
          <a:p>
            <a:pPr algn="ctr"/>
            <a:r>
              <a:rPr lang="es-ES" sz="9600" b="1" cap="none" spc="0" dirty="0" smtClean="0">
                <a:ln/>
                <a:effectLst/>
                <a:latin typeface="HelloBillionaire" panose="02000603000000000000" pitchFamily="2" charset="0"/>
                <a:ea typeface="HelloBillionaire" panose="02000603000000000000" pitchFamily="2" charset="0"/>
              </a:rPr>
              <a:t>De la amistad</a:t>
            </a:r>
            <a:endParaRPr lang="es-ES" sz="8000" b="1" cap="none" spc="0" dirty="0">
              <a:ln/>
              <a:effectLst/>
              <a:latin typeface="HelloBillionaire" panose="02000603000000000000" pitchFamily="2" charset="0"/>
              <a:ea typeface="HelloBillionaire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51" y="7916275"/>
            <a:ext cx="2879427" cy="780595"/>
          </a:xfrm>
          <a:prstGeom prst="rect">
            <a:avLst/>
          </a:prstGeom>
        </p:spPr>
      </p:pic>
      <p:sp>
        <p:nvSpPr>
          <p:cNvPr id="14" name="Datos 13"/>
          <p:cNvSpPr/>
          <p:nvPr/>
        </p:nvSpPr>
        <p:spPr>
          <a:xfrm>
            <a:off x="6720526" y="2771007"/>
            <a:ext cx="116732" cy="267483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2814017" y="8896803"/>
            <a:ext cx="669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  <a:latin typeface="KG Corner of the Sky" panose="02000503000000020004" pitchFamily="2" charset="0"/>
                <a:ea typeface="HelloBlossom" panose="02000603000000000000" pitchFamily="2" charset="0"/>
              </a:rPr>
              <a:t>http://www.imageneseducativas.com/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37" y="6528161"/>
            <a:ext cx="2629985" cy="82975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6" y="1687660"/>
            <a:ext cx="3657607" cy="731521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31" y="1824378"/>
            <a:ext cx="3386335" cy="73152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626">
            <a:off x="1015783" y="8103537"/>
            <a:ext cx="1224245" cy="31162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626">
            <a:off x="9526038" y="8206779"/>
            <a:ext cx="1224245" cy="3116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53" y="1167246"/>
            <a:ext cx="757223" cy="65984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50" y="611922"/>
            <a:ext cx="757223" cy="65984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74" y="611922"/>
            <a:ext cx="757223" cy="65984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341" y="608996"/>
            <a:ext cx="757223" cy="65984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65" y="608996"/>
            <a:ext cx="757223" cy="65984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03" y="611922"/>
            <a:ext cx="757223" cy="65984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27" y="611922"/>
            <a:ext cx="757223" cy="65984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83" y="611922"/>
            <a:ext cx="757223" cy="65984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49" y="1209857"/>
            <a:ext cx="757223" cy="65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478100" y="470852"/>
            <a:ext cx="11972946" cy="89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62" y="403380"/>
            <a:ext cx="4005106" cy="858898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2" y="8013017"/>
            <a:ext cx="2879427" cy="78059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41" y="1037390"/>
            <a:ext cx="2629985" cy="82975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606569" y="8992365"/>
            <a:ext cx="669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  <a:latin typeface="KG Corner of the Sky" panose="02000503000000020004" pitchFamily="2" charset="0"/>
                <a:ea typeface="HelloBlossom" panose="02000603000000000000" pitchFamily="2" charset="0"/>
              </a:rPr>
              <a:t>http://www.imageneseducativas.com/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91147" y="1721346"/>
            <a:ext cx="8762457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3800" b="1" dirty="0" smtClean="0">
                <a:latin typeface="HelloPlainJane" panose="02000603000000000000" pitchFamily="2" charset="0"/>
                <a:ea typeface="HelloPlainJane" panose="02000603000000000000" pitchFamily="2" charset="0"/>
              </a:rPr>
              <a:t>17de febrero</a:t>
            </a:r>
          </a:p>
          <a:p>
            <a:pPr algn="ctr"/>
            <a:r>
              <a:rPr lang="es-ES_tradnl" sz="13800" b="1" cap="none" spc="0" dirty="0" err="1" smtClean="0">
                <a:ln/>
                <a:effectLst/>
                <a:latin typeface="HelloPlainJane" panose="02000603000000000000" pitchFamily="2" charset="0"/>
                <a:ea typeface="HelloPlainJane" panose="02000603000000000000" pitchFamily="2" charset="0"/>
              </a:rPr>
              <a:t>Dia</a:t>
            </a:r>
            <a:r>
              <a:rPr lang="es-ES_tradnl" sz="13800" b="1" cap="none" spc="0" dirty="0" smtClean="0">
                <a:ln/>
                <a:effectLst/>
                <a:latin typeface="HelloPlainJane" panose="02000603000000000000" pitchFamily="2" charset="0"/>
                <a:ea typeface="HelloPlainJane" panose="02000603000000000000" pitchFamily="2" charset="0"/>
              </a:rPr>
              <a:t> del inventor </a:t>
            </a:r>
            <a:endParaRPr lang="es-ES_tradnl" sz="13800" b="1" cap="none" spc="0" dirty="0" smtClean="0">
              <a:ln/>
              <a:effectLst/>
              <a:latin typeface="HelloPlainJane" panose="02000603000000000000" pitchFamily="2" charset="0"/>
              <a:ea typeface="HelloPlainJane" panose="02000603000000000000" pitchFamily="2" charset="0"/>
            </a:endParaRPr>
          </a:p>
        </p:txBody>
      </p:sp>
      <p:sp>
        <p:nvSpPr>
          <p:cNvPr id="17" name="Datos 16"/>
          <p:cNvSpPr/>
          <p:nvPr/>
        </p:nvSpPr>
        <p:spPr>
          <a:xfrm rot="1401800">
            <a:off x="3152437" y="4344248"/>
            <a:ext cx="195189" cy="314194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32677" y="6933278"/>
            <a:ext cx="1325678" cy="4182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2" y="3694984"/>
            <a:ext cx="1607045" cy="11721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87" y="4322027"/>
            <a:ext cx="1733333" cy="2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517011" y="436676"/>
            <a:ext cx="11972946" cy="89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744222" y="865013"/>
            <a:ext cx="931099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9600" b="1" dirty="0" smtClean="0">
                <a:latin typeface="HelloBirdie" panose="02000603000000000000" pitchFamily="2" charset="0"/>
                <a:ea typeface="HelloBirdie" panose="02000603000000000000" pitchFamily="2" charset="0"/>
              </a:rPr>
              <a:t>19 de febrero</a:t>
            </a:r>
          </a:p>
          <a:p>
            <a:pPr algn="ctr"/>
            <a:r>
              <a:rPr lang="es-ES_tradnl" sz="9600" b="1" cap="none" spc="0" dirty="0" err="1" smtClean="0">
                <a:ln/>
                <a:effectLst/>
                <a:latin typeface="HelloBirdie" panose="02000603000000000000" pitchFamily="2" charset="0"/>
                <a:ea typeface="HelloBirdie" panose="02000603000000000000" pitchFamily="2" charset="0"/>
              </a:rPr>
              <a:t>Dia</a:t>
            </a:r>
            <a:r>
              <a:rPr lang="es-ES_tradnl" sz="9600" b="1" cap="none" spc="0" dirty="0" smtClean="0">
                <a:ln/>
                <a:effectLst/>
                <a:latin typeface="HelloBirdie" panose="02000603000000000000" pitchFamily="2" charset="0"/>
                <a:ea typeface="HelloBirdie" panose="02000603000000000000" pitchFamily="2" charset="0"/>
              </a:rPr>
              <a:t> del </a:t>
            </a:r>
            <a:endParaRPr lang="es-ES_tradnl" sz="9600" b="1" dirty="0">
              <a:ln/>
              <a:latin typeface="HelloBirdie" panose="02000603000000000000" pitchFamily="2" charset="0"/>
              <a:ea typeface="HelloBirdie" panose="02000603000000000000" pitchFamily="2" charset="0"/>
            </a:endParaRPr>
          </a:p>
          <a:p>
            <a:pPr algn="ctr"/>
            <a:r>
              <a:rPr lang="es-ES_tradnl" sz="9600" b="1" cap="none" spc="0" dirty="0" smtClean="0">
                <a:ln/>
                <a:effectLst/>
                <a:latin typeface="HelloBirdie" panose="02000603000000000000" pitchFamily="2" charset="0"/>
                <a:ea typeface="HelloBirdie" panose="02000603000000000000" pitchFamily="2" charset="0"/>
              </a:rPr>
              <a:t>Ejercito Mexicano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2" y="8013017"/>
            <a:ext cx="2879427" cy="7805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15" y="1725100"/>
            <a:ext cx="2629985" cy="829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606569" y="9049515"/>
            <a:ext cx="669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  <a:latin typeface="KG Corner of the Sky" panose="02000503000000020004" pitchFamily="2" charset="0"/>
                <a:ea typeface="HelloBlossom" panose="02000603000000000000" pitchFamily="2" charset="0"/>
              </a:rPr>
              <a:t>http://www.imageneseducativas.com/</a:t>
            </a:r>
          </a:p>
        </p:txBody>
      </p:sp>
      <p:sp>
        <p:nvSpPr>
          <p:cNvPr id="12" name="Datos 11"/>
          <p:cNvSpPr/>
          <p:nvPr/>
        </p:nvSpPr>
        <p:spPr>
          <a:xfrm>
            <a:off x="4575124" y="2554859"/>
            <a:ext cx="108000" cy="187685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9084">
            <a:off x="9942346" y="7754154"/>
            <a:ext cx="1387191" cy="43765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667" y="2571856"/>
            <a:ext cx="2682245" cy="64008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37" y="5251265"/>
            <a:ext cx="645293" cy="2556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69" y="5251265"/>
            <a:ext cx="5076101" cy="291761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09" y="5733682"/>
            <a:ext cx="468000" cy="26725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3888">
            <a:off x="9612725" y="7008130"/>
            <a:ext cx="1339405" cy="42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517011" y="436676"/>
            <a:ext cx="11972946" cy="89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99" y="5923579"/>
            <a:ext cx="4409109" cy="31216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2" y="8013017"/>
            <a:ext cx="2879427" cy="7805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73" y="757044"/>
            <a:ext cx="2629985" cy="829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606569" y="9049515"/>
            <a:ext cx="669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  <a:latin typeface="KG Corner of the Sky" panose="02000503000000020004" pitchFamily="2" charset="0"/>
                <a:ea typeface="HelloBlossom" panose="02000603000000000000" pitchFamily="2" charset="0"/>
              </a:rPr>
              <a:t>http://www.imageneseducativas.com/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63619" y="901332"/>
            <a:ext cx="888021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9600" b="1" dirty="0" smtClean="0">
                <a:latin typeface="HelloChaChing" panose="02000603000000000000" pitchFamily="2" charset="0"/>
                <a:ea typeface="HelloChaChing" panose="02000603000000000000" pitchFamily="2" charset="0"/>
              </a:rPr>
              <a:t>21 de febrero</a:t>
            </a:r>
          </a:p>
          <a:p>
            <a:pPr algn="ctr"/>
            <a:r>
              <a:rPr lang="es-ES" sz="9600" b="1" dirty="0" smtClean="0">
                <a:latin typeface="HelloChaChing" panose="02000603000000000000" pitchFamily="2" charset="0"/>
                <a:ea typeface="HelloChaChing" panose="02000603000000000000" pitchFamily="2" charset="0"/>
              </a:rPr>
              <a:t>1910</a:t>
            </a:r>
          </a:p>
          <a:p>
            <a:pPr algn="ctr"/>
            <a:r>
              <a:rPr lang="es-ES_tradnl" sz="9600" b="1" cap="none" spc="0" dirty="0" smtClean="0">
                <a:ln/>
                <a:effectLst/>
                <a:latin typeface="HelloChaChing" panose="02000603000000000000" pitchFamily="2" charset="0"/>
                <a:ea typeface="HelloChaChing" panose="02000603000000000000" pitchFamily="2" charset="0"/>
              </a:rPr>
              <a:t>Funda la Cruz Roja Mexicana</a:t>
            </a:r>
          </a:p>
        </p:txBody>
      </p:sp>
      <p:sp>
        <p:nvSpPr>
          <p:cNvPr id="12" name="Datos 11"/>
          <p:cNvSpPr/>
          <p:nvPr/>
        </p:nvSpPr>
        <p:spPr>
          <a:xfrm>
            <a:off x="3066564" y="4053169"/>
            <a:ext cx="108000" cy="187685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43" y="1653049"/>
            <a:ext cx="2953518" cy="64008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2" y="2299091"/>
            <a:ext cx="2393143" cy="14950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3888">
            <a:off x="10446234" y="6256081"/>
            <a:ext cx="1339405" cy="42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39190" y="693499"/>
            <a:ext cx="11972946" cy="89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84" y="1242822"/>
            <a:ext cx="2879427" cy="7805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08" y="8382126"/>
            <a:ext cx="2629985" cy="829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781536" y="9261947"/>
            <a:ext cx="669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  <a:latin typeface="KG Corner of the Sky" panose="02000503000000020004" pitchFamily="2" charset="0"/>
                <a:ea typeface="HelloBlossom" panose="02000603000000000000" pitchFamily="2" charset="0"/>
              </a:rPr>
              <a:t>http://www.imageneseducativas.com/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343677" y="2572740"/>
            <a:ext cx="932873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8000" b="1" dirty="0" smtClean="0">
                <a:latin typeface="HelloCeratops" panose="02000603000000000000" pitchFamily="2" charset="0"/>
                <a:ea typeface="HelloCeratops" panose="02000603000000000000" pitchFamily="2" charset="0"/>
              </a:rPr>
              <a:t>22 de febrero </a:t>
            </a:r>
          </a:p>
          <a:p>
            <a:pPr algn="ctr"/>
            <a:r>
              <a:rPr lang="es-ES_tradnl" sz="8000" b="1" cap="none" spc="0" dirty="0" err="1" smtClean="0">
                <a:ln/>
                <a:effectLst/>
                <a:latin typeface="HelloCeratops" panose="02000603000000000000" pitchFamily="2" charset="0"/>
                <a:ea typeface="HelloCeratops" panose="02000603000000000000" pitchFamily="2" charset="0"/>
              </a:rPr>
              <a:t>Dia</a:t>
            </a:r>
            <a:r>
              <a:rPr lang="es-ES_tradnl" sz="8000" b="1" cap="none" spc="0" dirty="0" smtClean="0">
                <a:ln/>
                <a:effectLst/>
                <a:latin typeface="HelloCeratops" panose="02000603000000000000" pitchFamily="2" charset="0"/>
                <a:ea typeface="HelloCeratops" panose="02000603000000000000" pitchFamily="2" charset="0"/>
              </a:rPr>
              <a:t> del </a:t>
            </a:r>
            <a:endParaRPr lang="es-ES_tradnl" sz="8000" b="1" cap="none" spc="0" dirty="0" smtClean="0">
              <a:ln/>
              <a:effectLst/>
              <a:latin typeface="HelloCeratops" panose="02000603000000000000" pitchFamily="2" charset="0"/>
              <a:ea typeface="HelloCeratops" panose="02000603000000000000" pitchFamily="2" charset="0"/>
            </a:endParaRPr>
          </a:p>
          <a:p>
            <a:pPr algn="ctr"/>
            <a:r>
              <a:rPr lang="es-ES_tradnl" sz="8000" b="1" cap="none" spc="0" dirty="0" err="1" smtClean="0">
                <a:ln/>
                <a:effectLst/>
                <a:latin typeface="HelloCeratops" panose="02000603000000000000" pitchFamily="2" charset="0"/>
                <a:ea typeface="HelloCeratops" panose="02000603000000000000" pitchFamily="2" charset="0"/>
              </a:rPr>
              <a:t>Agrnomo</a:t>
            </a:r>
            <a:r>
              <a:rPr lang="es-ES_tradnl" sz="8000" b="1" cap="none" spc="0" dirty="0" smtClean="0">
                <a:ln/>
                <a:effectLst/>
                <a:latin typeface="HelloCeratops" panose="02000603000000000000" pitchFamily="2" charset="0"/>
                <a:ea typeface="HelloCeratops" panose="02000603000000000000" pitchFamily="2" charset="0"/>
              </a:rPr>
              <a:t>/a</a:t>
            </a:r>
            <a:endParaRPr lang="es-ES" sz="6600" b="1" cap="none" spc="0" dirty="0">
              <a:ln/>
              <a:effectLst/>
              <a:latin typeface="HelloCeratops" panose="02000603000000000000" pitchFamily="2" charset="0"/>
              <a:ea typeface="HelloCeratops" panose="02000603000000000000" pitchFamily="2" charset="0"/>
            </a:endParaRPr>
          </a:p>
        </p:txBody>
      </p:sp>
      <p:sp>
        <p:nvSpPr>
          <p:cNvPr id="12" name="Datos 11"/>
          <p:cNvSpPr/>
          <p:nvPr/>
        </p:nvSpPr>
        <p:spPr>
          <a:xfrm rot="1720586" flipH="1">
            <a:off x="8182892" y="3937632"/>
            <a:ext cx="169344" cy="252557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2" y="1242822"/>
            <a:ext cx="5341574" cy="78828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69" y="6251434"/>
            <a:ext cx="2567291" cy="22039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77" y="6301807"/>
            <a:ext cx="4310442" cy="215522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3888">
            <a:off x="1944569" y="5854097"/>
            <a:ext cx="1339405" cy="42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517011" y="512876"/>
            <a:ext cx="11972946" cy="89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795911" y="511402"/>
            <a:ext cx="11616178" cy="48167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1500" b="1" dirty="0" smtClean="0">
                <a:latin typeface="HelloStitches" panose="02000603000000000000" pitchFamily="2" charset="0"/>
                <a:ea typeface="HelloStitches" panose="02000603000000000000" pitchFamily="2" charset="0"/>
              </a:rPr>
              <a:t>24de febrero</a:t>
            </a:r>
          </a:p>
          <a:p>
            <a:pPr algn="ctr"/>
            <a:r>
              <a:rPr lang="es-ES" sz="9600" b="1" cap="none" spc="0" dirty="0" err="1" smtClean="0">
                <a:ln/>
                <a:effectLst/>
                <a:latin typeface="HelloSperry" panose="02000603000000000000" pitchFamily="2" charset="0"/>
                <a:ea typeface="HelloSperry" panose="02000603000000000000" pitchFamily="2" charset="0"/>
              </a:rPr>
              <a:t>Dia</a:t>
            </a:r>
            <a:r>
              <a:rPr lang="es-ES" sz="9600" b="1" cap="none" spc="0" dirty="0" smtClean="0">
                <a:ln/>
                <a:effectLst/>
                <a:latin typeface="HelloSperry" panose="02000603000000000000" pitchFamily="2" charset="0"/>
                <a:ea typeface="HelloSperry" panose="02000603000000000000" pitchFamily="2" charset="0"/>
              </a:rPr>
              <a:t> de la</a:t>
            </a:r>
          </a:p>
          <a:p>
            <a:pPr algn="ctr"/>
            <a:r>
              <a:rPr lang="es-ES_tradnl" sz="9600" b="1" dirty="0" smtClean="0">
                <a:ln/>
                <a:latin typeface="HelloSperry" panose="02000603000000000000" pitchFamily="2" charset="0"/>
                <a:ea typeface="HelloSperry" panose="02000603000000000000" pitchFamily="2" charset="0"/>
              </a:rPr>
              <a:t>Bandera</a:t>
            </a:r>
            <a:endParaRPr lang="es-ES" sz="9600" b="1" cap="none" spc="0" dirty="0">
              <a:ln/>
              <a:effectLst/>
              <a:latin typeface="HelloSperry" panose="02000603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01" y="3238848"/>
            <a:ext cx="2879427" cy="7805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72" y="3512336"/>
            <a:ext cx="2629985" cy="82975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230352" y="9142955"/>
            <a:ext cx="669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  <a:latin typeface="KG Corner of the Sky" panose="02000503000000020004" pitchFamily="2" charset="0"/>
                <a:ea typeface="HelloBlossom" panose="02000603000000000000" pitchFamily="2" charset="0"/>
              </a:rPr>
              <a:t>http://www.imageneseducativas.com/</a:t>
            </a:r>
          </a:p>
        </p:txBody>
      </p:sp>
      <p:sp>
        <p:nvSpPr>
          <p:cNvPr id="16" name="Datos 15"/>
          <p:cNvSpPr/>
          <p:nvPr/>
        </p:nvSpPr>
        <p:spPr>
          <a:xfrm>
            <a:off x="5059913" y="2433560"/>
            <a:ext cx="108000" cy="216000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42" y="6693983"/>
            <a:ext cx="979736" cy="30910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64" y="4995024"/>
            <a:ext cx="720547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5851</TotalTime>
  <Words>106</Words>
  <Application>Microsoft Office PowerPoint</Application>
  <PresentationFormat>Personalizado</PresentationFormat>
  <Paragraphs>41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HelloBillionaire</vt:lpstr>
      <vt:lpstr>HelloBirdie</vt:lpstr>
      <vt:lpstr>HelloBlossom</vt:lpstr>
      <vt:lpstr>HelloCeratops</vt:lpstr>
      <vt:lpstr>HelloChaChing</vt:lpstr>
      <vt:lpstr>HelloPlainJane</vt:lpstr>
      <vt:lpstr>HelloSperry</vt:lpstr>
      <vt:lpstr>HelloStitches</vt:lpstr>
      <vt:lpstr>KG Cold Coffee</vt:lpstr>
      <vt:lpstr>KG Corner of the Sky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97</cp:revision>
  <dcterms:created xsi:type="dcterms:W3CDTF">2015-08-21T10:07:45Z</dcterms:created>
  <dcterms:modified xsi:type="dcterms:W3CDTF">2016-01-14T10:32:59Z</dcterms:modified>
</cp:coreProperties>
</file>