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4" r:id="rId2"/>
    <p:sldId id="257" r:id="rId3"/>
    <p:sldId id="296" r:id="rId4"/>
    <p:sldId id="298" r:id="rId5"/>
    <p:sldId id="299" r:id="rId6"/>
    <p:sldId id="297" r:id="rId7"/>
    <p:sldId id="301" r:id="rId8"/>
    <p:sldId id="304" r:id="rId9"/>
    <p:sldId id="300" r:id="rId10"/>
    <p:sldId id="309" r:id="rId11"/>
    <p:sldId id="311" r:id="rId12"/>
    <p:sldId id="306" r:id="rId13"/>
    <p:sldId id="310" r:id="rId14"/>
    <p:sldId id="305" r:id="rId15"/>
    <p:sldId id="307" r:id="rId16"/>
    <p:sldId id="308" r:id="rId17"/>
    <p:sldId id="302" r:id="rId18"/>
    <p:sldId id="314" r:id="rId19"/>
    <p:sldId id="303" r:id="rId20"/>
    <p:sldId id="315" r:id="rId21"/>
    <p:sldId id="316" r:id="rId22"/>
  </p:sldIdLst>
  <p:sldSz cx="9906000" cy="6858000" type="A4"/>
  <p:notesSz cx="9144000" cy="6858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9900"/>
    <a:srgbClr val="800000"/>
    <a:srgbClr val="CC6600"/>
    <a:srgbClr val="FF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46" y="-864"/>
      </p:cViewPr>
      <p:guideLst>
        <p:guide orient="horz" pos="2160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6896-2A2C-417D-BE26-5A805B16A61C}" type="datetimeFigureOut">
              <a:rPr lang="es-ES" smtClean="0"/>
              <a:t>19/01/2016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9A674-3521-4A99-BDEB-704F775F5B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4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9A674-3521-4A99-BDEB-704F775F5B4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84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9A674-3521-4A99-BDEB-704F775F5B4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72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9A674-3521-4A99-BDEB-704F775F5B4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26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35B0-442F-4F35-86AF-2F139FB71201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435B0-442F-4F35-86AF-2F139FB71201}" type="datetimeFigureOut">
              <a:rPr lang="es-ES_tradnl" smtClean="0"/>
              <a:pPr/>
              <a:t>19/01/2016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04F35-097F-4A7A-A5E5-D6186BE0C093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584360" y="400050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87497" y="82154"/>
            <a:ext cx="10669872" cy="2294215"/>
          </a:xfrm>
        </p:spPr>
        <p:txBody>
          <a:bodyPr>
            <a:noAutofit/>
          </a:bodyPr>
          <a:lstStyle/>
          <a:p>
            <a:pPr algn="ctr"/>
            <a:r>
              <a:rPr lang="es-ES_tradnl" sz="8000" b="1" dirty="0" smtClean="0">
                <a:solidFill>
                  <a:srgbClr val="FF0000"/>
                </a:solidFill>
                <a:latin typeface="HelloChunky" panose="02000603000000000000" pitchFamily="2" charset="0"/>
                <a:ea typeface="HelloChunky" panose="02000603000000000000" pitchFamily="2" charset="0"/>
              </a:rPr>
              <a:t>Cuaderno</a:t>
            </a:r>
            <a:r>
              <a:rPr lang="es-ES_tradnl" sz="8000" b="1" dirty="0" smtClean="0">
                <a:solidFill>
                  <a:srgbClr val="800000"/>
                </a:solidFill>
                <a:latin typeface="HelloChunky" panose="02000603000000000000" pitchFamily="2" charset="0"/>
                <a:ea typeface="HelloChunky" panose="02000603000000000000" pitchFamily="2" charset="0"/>
              </a:rPr>
              <a:t> </a:t>
            </a:r>
            <a:r>
              <a:rPr lang="es-ES_tradnl" sz="8000" b="1" dirty="0" smtClean="0">
                <a:solidFill>
                  <a:schemeClr val="bg2"/>
                </a:solidFill>
                <a:latin typeface="HelloChunky" panose="02000603000000000000" pitchFamily="2" charset="0"/>
                <a:ea typeface="HelloChunky" panose="02000603000000000000" pitchFamily="2" charset="0"/>
              </a:rPr>
              <a:t>de</a:t>
            </a:r>
            <a:r>
              <a:rPr lang="es-ES_tradnl" sz="8000" b="1" dirty="0" smtClean="0">
                <a:solidFill>
                  <a:srgbClr val="800000"/>
                </a:solidFill>
                <a:latin typeface="HelloChunky" panose="02000603000000000000" pitchFamily="2" charset="0"/>
                <a:ea typeface="HelloChunky" panose="02000603000000000000" pitchFamily="2" charset="0"/>
              </a:rPr>
              <a:t> </a:t>
            </a:r>
            <a:r>
              <a:rPr lang="es-ES_tradnl" sz="8000" b="1" dirty="0" smtClean="0">
                <a:solidFill>
                  <a:srgbClr val="006600"/>
                </a:solidFill>
                <a:latin typeface="HelloChunky" panose="02000603000000000000" pitchFamily="2" charset="0"/>
                <a:ea typeface="HelloChunky" panose="02000603000000000000" pitchFamily="2" charset="0"/>
              </a:rPr>
              <a:t>trabajo</a:t>
            </a:r>
            <a:r>
              <a:rPr lang="es-ES" sz="6600" b="1" dirty="0" smtClean="0">
                <a:solidFill>
                  <a:srgbClr val="006600"/>
                </a:solidFill>
                <a:latin typeface="Kristen ITC" panose="03050502040202030202" pitchFamily="66" charset="0"/>
              </a:rPr>
              <a:t/>
            </a:r>
            <a:br>
              <a:rPr lang="es-ES" sz="6600" b="1" dirty="0" smtClean="0">
                <a:solidFill>
                  <a:srgbClr val="006600"/>
                </a:solidFill>
                <a:latin typeface="Kristen ITC" panose="03050502040202030202" pitchFamily="66" charset="0"/>
              </a:rPr>
            </a:br>
            <a:endParaRPr lang="es-ES_tradnl" sz="6600" b="1" dirty="0">
              <a:solidFill>
                <a:srgbClr val="006600"/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9 CuadroTexto"/>
          <p:cNvSpPr txBox="1"/>
          <p:nvPr/>
        </p:nvSpPr>
        <p:spPr>
          <a:xfrm>
            <a:off x="7694970" y="6152798"/>
            <a:ext cx="164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@</a:t>
            </a:r>
            <a:r>
              <a:rPr lang="es-ES_tradnl" sz="2400" dirty="0" err="1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_tradnl" dirty="0">
              <a:solidFill>
                <a:srgbClr val="FF0000"/>
              </a:solidFill>
              <a:latin typeface="Anna" pitchFamily="2" charset="0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2610137" y="3095028"/>
            <a:ext cx="10669872" cy="229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_tradnl" sz="6600" b="1" dirty="0">
              <a:solidFill>
                <a:srgbClr val="663300"/>
              </a:solidFill>
              <a:latin typeface="Kristen ITC" panose="03050502040202030202" pitchFamily="66" charset="0"/>
            </a:endParaRPr>
          </a:p>
        </p:txBody>
      </p:sp>
      <p:sp>
        <p:nvSpPr>
          <p:cNvPr id="15" name="8 Rectángulo"/>
          <p:cNvSpPr/>
          <p:nvPr/>
        </p:nvSpPr>
        <p:spPr>
          <a:xfrm>
            <a:off x="936604" y="2193475"/>
            <a:ext cx="7664972" cy="19409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BRadioWizard" panose="02000603000000000000" pitchFamily="2" charset="0"/>
                <a:ea typeface="KBRadioWizard" panose="02000603000000000000" pitchFamily="2" charset="0"/>
              </a:rPr>
              <a:t>EFEMÉRIDES </a:t>
            </a:r>
          </a:p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BRadioWizard" panose="02000603000000000000" pitchFamily="2" charset="0"/>
                <a:ea typeface="KBRadioWizard" panose="02000603000000000000" pitchFamily="2" charset="0"/>
              </a:rPr>
              <a:t>MES de febrero</a:t>
            </a:r>
            <a:endParaRPr lang="es-E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BRadioWizard" panose="02000603000000000000" pitchFamily="2" charset="0"/>
              <a:ea typeface="KBRadioWizard" panose="02000603000000000000" pitchFamily="2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9" y="1455777"/>
            <a:ext cx="1380860" cy="120328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08" y="5026145"/>
            <a:ext cx="2361770" cy="135748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20" y="4337630"/>
            <a:ext cx="2669861" cy="189026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71" y="801469"/>
            <a:ext cx="2810562" cy="220160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5" y="4270440"/>
            <a:ext cx="1219394" cy="157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69912" y="8643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err="1">
                <a:latin typeface="KG Primary Penmanship 2" panose="02000506000000020003" pitchFamily="2" charset="0"/>
              </a:rPr>
              <a:t>Nombre</a:t>
            </a:r>
            <a:r>
              <a:rPr lang="es-ES_tradnl" sz="3200" dirty="0" err="1" smtClean="0">
                <a:latin typeface="KG Primary Penmanship 2" panose="02000506000000020003" pitchFamily="2" charset="0"/>
              </a:rPr>
              <a:t>:______________________________________</a:t>
            </a:r>
            <a:r>
              <a:rPr lang="es-ES_tradnl" sz="3200" b="1" dirty="0" err="1">
                <a:latin typeface="KG Primary Penmanship 2" panose="02000506000000020003" pitchFamily="2" charset="0"/>
              </a:rPr>
              <a:t>Fecha</a:t>
            </a:r>
            <a:r>
              <a:rPr lang="es-ES_tradnl" sz="3200" dirty="0" smtClean="0">
                <a:latin typeface="KG Primary Penmanship 2" panose="02000506000000020003" pitchFamily="2" charset="0"/>
              </a:rPr>
              <a:t>:_______</a:t>
            </a:r>
            <a:endParaRPr lang="es-ES_tradnl" sz="3200" dirty="0">
              <a:latin typeface="KG Primary Penmanship 2" panose="02000506000000020003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1082" y="134913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Ficha</a:t>
            </a:r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: Colorea.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 </a:t>
            </a:r>
            <a:endParaRPr lang="es-ES_tradnl" sz="2400" b="1" dirty="0">
              <a:solidFill>
                <a:srgbClr val="FFFF00"/>
              </a:solidFill>
              <a:latin typeface="KG Primary Penmanship 2" panose="02000506000000020003" pitchFamily="2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200472" y="6413509"/>
            <a:ext cx="39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Kristen ITC" panose="03050502040202030202" pitchFamily="66" charset="0"/>
              </a:rPr>
              <a:t>www.imageneseducativas.com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03054" y="4598751"/>
            <a:ext cx="2000672" cy="6312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267741"/>
            <a:ext cx="1951509" cy="52904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76" y="1765613"/>
            <a:ext cx="4663634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69912" y="8643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err="1">
                <a:latin typeface="KG Primary Penmanship 2" panose="02000506000000020003" pitchFamily="2" charset="0"/>
              </a:rPr>
              <a:t>Nombre</a:t>
            </a:r>
            <a:r>
              <a:rPr lang="es-ES_tradnl" sz="3200" dirty="0" err="1" smtClean="0">
                <a:latin typeface="KG Primary Penmanship 2" panose="02000506000000020003" pitchFamily="2" charset="0"/>
              </a:rPr>
              <a:t>:______________________________________</a:t>
            </a:r>
            <a:r>
              <a:rPr lang="es-ES_tradnl" sz="3200" b="1" dirty="0" err="1">
                <a:latin typeface="KG Primary Penmanship 2" panose="02000506000000020003" pitchFamily="2" charset="0"/>
              </a:rPr>
              <a:t>Fecha</a:t>
            </a:r>
            <a:r>
              <a:rPr lang="es-ES_tradnl" sz="3200" dirty="0" smtClean="0">
                <a:latin typeface="KG Primary Penmanship 2" panose="02000506000000020003" pitchFamily="2" charset="0"/>
              </a:rPr>
              <a:t>:_______</a:t>
            </a:r>
            <a:endParaRPr lang="es-ES_tradnl" sz="3200" dirty="0">
              <a:latin typeface="KG Primary Penmanship 2" panose="02000506000000020003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1082" y="134913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Ficha</a:t>
            </a:r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: Encuentra las 5 diferencias.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 </a:t>
            </a:r>
            <a:endParaRPr lang="es-ES_tradnl" sz="2400" b="1" dirty="0">
              <a:solidFill>
                <a:srgbClr val="FFFF00"/>
              </a:solidFill>
              <a:latin typeface="KG Primary Penmanship 2" panose="02000506000000020003" pitchFamily="2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200472" y="6413509"/>
            <a:ext cx="39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Kristen ITC" panose="03050502040202030202" pitchFamily="66" charset="0"/>
              </a:rPr>
              <a:t>www.imageneseducativas.com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03054" y="4598751"/>
            <a:ext cx="2000672" cy="6312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267741"/>
            <a:ext cx="1951509" cy="5290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0" y="2162929"/>
            <a:ext cx="4451107" cy="396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68" y="2162929"/>
            <a:ext cx="445110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69912" y="8643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err="1">
                <a:latin typeface="KG Primary Penmanship 2" panose="02000506000000020003" pitchFamily="2" charset="0"/>
              </a:rPr>
              <a:t>Nombre</a:t>
            </a:r>
            <a:r>
              <a:rPr lang="es-ES_tradnl" sz="3200" dirty="0" err="1" smtClean="0">
                <a:latin typeface="KG Primary Penmanship 2" panose="02000506000000020003" pitchFamily="2" charset="0"/>
              </a:rPr>
              <a:t>:______________________________________</a:t>
            </a:r>
            <a:r>
              <a:rPr lang="es-ES_tradnl" sz="3200" b="1" dirty="0" err="1">
                <a:latin typeface="KG Primary Penmanship 2" panose="02000506000000020003" pitchFamily="2" charset="0"/>
              </a:rPr>
              <a:t>Fecha</a:t>
            </a:r>
            <a:r>
              <a:rPr lang="es-ES_tradnl" sz="3200" dirty="0" smtClean="0">
                <a:latin typeface="KG Primary Penmanship 2" panose="02000506000000020003" pitchFamily="2" charset="0"/>
              </a:rPr>
              <a:t>:_______</a:t>
            </a:r>
            <a:endParaRPr lang="es-ES_tradnl" sz="3200" dirty="0">
              <a:latin typeface="KG Primary Penmanship 2" panose="02000506000000020003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1082" y="134913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Ficha: Suma y completa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. </a:t>
            </a:r>
            <a:endParaRPr lang="es-ES_tradnl" sz="2400" b="1" dirty="0">
              <a:solidFill>
                <a:srgbClr val="FFFF00"/>
              </a:solidFill>
              <a:latin typeface="KG Primary Penmanship 2" panose="02000506000000020003" pitchFamily="2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200472" y="6413509"/>
            <a:ext cx="39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Kristen ITC" panose="03050502040202030202" pitchFamily="66" charset="0"/>
              </a:rPr>
              <a:t>www.imageneseducativas.com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28" y="6065217"/>
            <a:ext cx="2000672" cy="6312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267741"/>
            <a:ext cx="1951509" cy="5290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3" y="2029176"/>
            <a:ext cx="1173491" cy="10440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3429000"/>
            <a:ext cx="1173491" cy="104401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26" y="2166786"/>
            <a:ext cx="1173491" cy="104401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4" y="4221342"/>
            <a:ext cx="1173491" cy="104401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29" y="3620756"/>
            <a:ext cx="1173491" cy="104401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37" y="5195118"/>
            <a:ext cx="1173491" cy="104401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20" y="4925140"/>
            <a:ext cx="1173491" cy="1044016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7801692" y="2700616"/>
            <a:ext cx="1628660" cy="20584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/>
          <p:cNvSpPr/>
          <p:nvPr/>
        </p:nvSpPr>
        <p:spPr>
          <a:xfrm>
            <a:off x="3140966" y="2853899"/>
            <a:ext cx="181740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0160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+</a:t>
            </a:r>
            <a:endParaRPr lang="es-ES" sz="13800" b="1" cap="none" spc="0" dirty="0">
              <a:ln w="10160">
                <a:solidFill>
                  <a:srgbClr val="CC0099"/>
                </a:solidFill>
                <a:prstDash val="solid"/>
              </a:ln>
              <a:solidFill>
                <a:srgbClr val="CC009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32" y="1635090"/>
            <a:ext cx="966430" cy="193286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41" y="1625916"/>
            <a:ext cx="966430" cy="193286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83" y="1625916"/>
            <a:ext cx="966430" cy="193286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52" y="4328068"/>
            <a:ext cx="966430" cy="193286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61" y="4318894"/>
            <a:ext cx="966430" cy="193286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03" y="4318894"/>
            <a:ext cx="966430" cy="19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69912" y="8643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err="1">
                <a:latin typeface="KG Primary Penmanship 2" panose="02000506000000020003" pitchFamily="2" charset="0"/>
              </a:rPr>
              <a:t>Nombre</a:t>
            </a:r>
            <a:r>
              <a:rPr lang="es-ES_tradnl" sz="3200" dirty="0" err="1" smtClean="0">
                <a:latin typeface="KG Primary Penmanship 2" panose="02000506000000020003" pitchFamily="2" charset="0"/>
              </a:rPr>
              <a:t>:______________________________________</a:t>
            </a:r>
            <a:r>
              <a:rPr lang="es-ES_tradnl" sz="3200" b="1" dirty="0" err="1">
                <a:latin typeface="KG Primary Penmanship 2" panose="02000506000000020003" pitchFamily="2" charset="0"/>
              </a:rPr>
              <a:t>Fecha</a:t>
            </a:r>
            <a:r>
              <a:rPr lang="es-ES_tradnl" sz="3200" dirty="0" smtClean="0">
                <a:latin typeface="KG Primary Penmanship 2" panose="02000506000000020003" pitchFamily="2" charset="0"/>
              </a:rPr>
              <a:t>:_______</a:t>
            </a:r>
            <a:endParaRPr lang="es-ES_tradnl" sz="3200" dirty="0">
              <a:latin typeface="KG Primary Penmanship 2" panose="02000506000000020003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1082" y="134913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Ficha</a:t>
            </a:r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: Colorea.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 </a:t>
            </a:r>
            <a:endParaRPr lang="es-ES_tradnl" sz="2400" b="1" dirty="0">
              <a:solidFill>
                <a:srgbClr val="FFFF00"/>
              </a:solidFill>
              <a:latin typeface="KG Primary Penmanship 2" panose="02000506000000020003" pitchFamily="2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200472" y="6413509"/>
            <a:ext cx="39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Kristen ITC" panose="03050502040202030202" pitchFamily="66" charset="0"/>
              </a:rPr>
              <a:t>www.imageneseducativas.com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03054" y="4598751"/>
            <a:ext cx="2000672" cy="6312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267741"/>
            <a:ext cx="1951509" cy="5290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54" y="2281927"/>
            <a:ext cx="2083548" cy="450091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90" y="3027612"/>
            <a:ext cx="1772816" cy="177281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421" y="1272115"/>
            <a:ext cx="1772816" cy="177281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42" y="1156781"/>
            <a:ext cx="1772816" cy="177281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68" y="3089840"/>
            <a:ext cx="177281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69912" y="8643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err="1">
                <a:latin typeface="KG Primary Penmanship 2" panose="02000506000000020003" pitchFamily="2" charset="0"/>
              </a:rPr>
              <a:t>Nombre</a:t>
            </a:r>
            <a:r>
              <a:rPr lang="es-ES_tradnl" sz="3200" dirty="0" err="1" smtClean="0">
                <a:latin typeface="KG Primary Penmanship 2" panose="02000506000000020003" pitchFamily="2" charset="0"/>
              </a:rPr>
              <a:t>:______________________________________</a:t>
            </a:r>
            <a:r>
              <a:rPr lang="es-ES_tradnl" sz="3200" b="1" dirty="0" err="1">
                <a:latin typeface="KG Primary Penmanship 2" panose="02000506000000020003" pitchFamily="2" charset="0"/>
              </a:rPr>
              <a:t>Fecha</a:t>
            </a:r>
            <a:r>
              <a:rPr lang="es-ES_tradnl" sz="3200" dirty="0" smtClean="0">
                <a:latin typeface="KG Primary Penmanship 2" panose="02000506000000020003" pitchFamily="2" charset="0"/>
              </a:rPr>
              <a:t>:_______</a:t>
            </a:r>
            <a:endParaRPr lang="es-ES_tradnl" sz="3200" dirty="0">
              <a:latin typeface="KG Primary Penmanship 2" panose="02000506000000020003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1082" y="134913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Ficha: Resta y completa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. </a:t>
            </a:r>
            <a:endParaRPr lang="es-ES_tradnl" sz="2400" b="1" dirty="0">
              <a:solidFill>
                <a:srgbClr val="FFFF00"/>
              </a:solidFill>
              <a:latin typeface="KG Primary Penmanship 2" panose="02000506000000020003" pitchFamily="2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200472" y="6413509"/>
            <a:ext cx="39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Kristen ITC" panose="03050502040202030202" pitchFamily="66" charset="0"/>
              </a:rPr>
              <a:t>www.imageneseducativas.com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28" y="6065217"/>
            <a:ext cx="2000672" cy="6312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267741"/>
            <a:ext cx="1951509" cy="52904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4" y="1789700"/>
            <a:ext cx="1540553" cy="109071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12" y="1933905"/>
            <a:ext cx="1540553" cy="109071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2" y="2719509"/>
            <a:ext cx="1540553" cy="109071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43" y="2851689"/>
            <a:ext cx="1540553" cy="109071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8" y="3703989"/>
            <a:ext cx="1540553" cy="109071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41" y="3908253"/>
            <a:ext cx="1540553" cy="109071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5" y="4818579"/>
            <a:ext cx="1540553" cy="109071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16" y="4933764"/>
            <a:ext cx="1540553" cy="1090711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7801692" y="2700616"/>
            <a:ext cx="1628660" cy="20584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/>
          <p:cNvSpPr/>
          <p:nvPr/>
        </p:nvSpPr>
        <p:spPr>
          <a:xfrm>
            <a:off x="3414441" y="2672823"/>
            <a:ext cx="181740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-</a:t>
            </a:r>
            <a:endParaRPr lang="es-ES" sz="138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63" y="1460422"/>
            <a:ext cx="2452727" cy="259795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56" y="4098474"/>
            <a:ext cx="2452727" cy="259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69912" y="8643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err="1">
                <a:latin typeface="KG Primary Penmanship 2" panose="02000506000000020003" pitchFamily="2" charset="0"/>
              </a:rPr>
              <a:t>Nombre</a:t>
            </a:r>
            <a:r>
              <a:rPr lang="es-ES_tradnl" sz="3200" dirty="0" err="1" smtClean="0">
                <a:latin typeface="KG Primary Penmanship 2" panose="02000506000000020003" pitchFamily="2" charset="0"/>
              </a:rPr>
              <a:t>:______________________________________</a:t>
            </a:r>
            <a:r>
              <a:rPr lang="es-ES_tradnl" sz="3200" b="1" dirty="0" err="1">
                <a:latin typeface="KG Primary Penmanship 2" panose="02000506000000020003" pitchFamily="2" charset="0"/>
              </a:rPr>
              <a:t>Fecha</a:t>
            </a:r>
            <a:r>
              <a:rPr lang="es-ES_tradnl" sz="3200" dirty="0" smtClean="0">
                <a:latin typeface="KG Primary Penmanship 2" panose="02000506000000020003" pitchFamily="2" charset="0"/>
              </a:rPr>
              <a:t>:_______</a:t>
            </a:r>
            <a:endParaRPr lang="es-ES_tradnl" sz="3200" dirty="0">
              <a:latin typeface="KG Primary Penmanship 2" panose="02000506000000020003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1082" y="134913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Ficha: Suma y completa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. </a:t>
            </a:r>
            <a:endParaRPr lang="es-ES_tradnl" sz="2400" b="1" dirty="0">
              <a:solidFill>
                <a:srgbClr val="FFFF00"/>
              </a:solidFill>
              <a:latin typeface="KG Primary Penmanship 2" panose="02000506000000020003" pitchFamily="2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200472" y="6413509"/>
            <a:ext cx="39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Kristen ITC" panose="03050502040202030202" pitchFamily="66" charset="0"/>
              </a:rPr>
              <a:t>www.imageneseducativas.com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28" y="6065217"/>
            <a:ext cx="2000672" cy="6312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267741"/>
            <a:ext cx="1951509" cy="5290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3" y="2631083"/>
            <a:ext cx="572427" cy="12405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90" y="1872350"/>
            <a:ext cx="572427" cy="124055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64" y="3150434"/>
            <a:ext cx="572427" cy="12405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22" y="2028005"/>
            <a:ext cx="572427" cy="124055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9" y="4384061"/>
            <a:ext cx="572427" cy="124055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18" y="3424216"/>
            <a:ext cx="572427" cy="124055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5" y="4728600"/>
            <a:ext cx="572427" cy="124055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22" y="4664772"/>
            <a:ext cx="572427" cy="1240556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7801692" y="2700616"/>
            <a:ext cx="1628660" cy="20584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/>
          <p:cNvSpPr/>
          <p:nvPr/>
        </p:nvSpPr>
        <p:spPr>
          <a:xfrm>
            <a:off x="3140966" y="2853899"/>
            <a:ext cx="181740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0160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+</a:t>
            </a:r>
            <a:endParaRPr lang="es-ES" sz="13800" b="1" cap="none" spc="0" dirty="0">
              <a:ln w="10160">
                <a:solidFill>
                  <a:srgbClr val="CC0099"/>
                </a:solidFill>
                <a:prstDash val="solid"/>
              </a:ln>
              <a:solidFill>
                <a:srgbClr val="CC009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69" y="1588311"/>
            <a:ext cx="1137146" cy="120447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28" y="2102786"/>
            <a:ext cx="1137146" cy="120447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359" y="1443806"/>
            <a:ext cx="1137146" cy="120447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62" y="4513221"/>
            <a:ext cx="1137146" cy="120447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81" y="5417538"/>
            <a:ext cx="1137146" cy="120447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52" y="4368716"/>
            <a:ext cx="1137146" cy="120447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44" y="3910982"/>
            <a:ext cx="1137146" cy="120447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94" y="2906261"/>
            <a:ext cx="1137146" cy="120447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20" y="2938452"/>
            <a:ext cx="1137146" cy="12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69912" y="8643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err="1">
                <a:latin typeface="KG Primary Penmanship 2" panose="02000506000000020003" pitchFamily="2" charset="0"/>
              </a:rPr>
              <a:t>Nombre</a:t>
            </a:r>
            <a:r>
              <a:rPr lang="es-ES_tradnl" sz="3200" dirty="0" err="1" smtClean="0">
                <a:latin typeface="KG Primary Penmanship 2" panose="02000506000000020003" pitchFamily="2" charset="0"/>
              </a:rPr>
              <a:t>:______________________________________</a:t>
            </a:r>
            <a:r>
              <a:rPr lang="es-ES_tradnl" sz="3200" b="1" dirty="0" err="1">
                <a:latin typeface="KG Primary Penmanship 2" panose="02000506000000020003" pitchFamily="2" charset="0"/>
              </a:rPr>
              <a:t>Fecha</a:t>
            </a:r>
            <a:r>
              <a:rPr lang="es-ES_tradnl" sz="3200" dirty="0" smtClean="0">
                <a:latin typeface="KG Primary Penmanship 2" panose="02000506000000020003" pitchFamily="2" charset="0"/>
              </a:rPr>
              <a:t>:_______</a:t>
            </a:r>
            <a:endParaRPr lang="es-ES_tradnl" sz="3200" dirty="0">
              <a:latin typeface="KG Primary Penmanship 2" panose="02000506000000020003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1082" y="134913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Ficha: Resta y completa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. </a:t>
            </a:r>
            <a:endParaRPr lang="es-ES_tradnl" sz="2400" b="1" dirty="0">
              <a:solidFill>
                <a:srgbClr val="FFFF00"/>
              </a:solidFill>
              <a:latin typeface="KG Primary Penmanship 2" panose="02000506000000020003" pitchFamily="2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200472" y="6413509"/>
            <a:ext cx="39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Kristen ITC" panose="03050502040202030202" pitchFamily="66" charset="0"/>
              </a:rPr>
              <a:t>www.imageneseducativas.com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28" y="6065217"/>
            <a:ext cx="2000672" cy="6312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267741"/>
            <a:ext cx="1951509" cy="52904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4" y="1789700"/>
            <a:ext cx="1540553" cy="109071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12" y="1933905"/>
            <a:ext cx="1540553" cy="109071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2" y="2719509"/>
            <a:ext cx="1540553" cy="109071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43" y="2851689"/>
            <a:ext cx="1540553" cy="109071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8" y="3703989"/>
            <a:ext cx="1540553" cy="109071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41" y="3908253"/>
            <a:ext cx="1540553" cy="109071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5" y="4818579"/>
            <a:ext cx="1540553" cy="109071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16" y="4933764"/>
            <a:ext cx="1540553" cy="1090711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7801692" y="2700616"/>
            <a:ext cx="1628660" cy="20584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/>
          <p:cNvSpPr/>
          <p:nvPr/>
        </p:nvSpPr>
        <p:spPr>
          <a:xfrm>
            <a:off x="3414441" y="2672823"/>
            <a:ext cx="181740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-</a:t>
            </a:r>
            <a:endParaRPr lang="es-ES" sz="138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63" y="1460422"/>
            <a:ext cx="2452727" cy="259795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56" y="4098474"/>
            <a:ext cx="2452727" cy="259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69912" y="8643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err="1">
                <a:latin typeface="KG Primary Penmanship 2" panose="02000506000000020003" pitchFamily="2" charset="0"/>
              </a:rPr>
              <a:t>Nombre</a:t>
            </a:r>
            <a:r>
              <a:rPr lang="es-ES_tradnl" sz="3200" dirty="0" err="1" smtClean="0">
                <a:latin typeface="KG Primary Penmanship 2" panose="02000506000000020003" pitchFamily="2" charset="0"/>
              </a:rPr>
              <a:t>:______________________________________</a:t>
            </a:r>
            <a:r>
              <a:rPr lang="es-ES_tradnl" sz="3200" b="1" dirty="0" err="1">
                <a:latin typeface="KG Primary Penmanship 2" panose="02000506000000020003" pitchFamily="2" charset="0"/>
              </a:rPr>
              <a:t>Fecha</a:t>
            </a:r>
            <a:r>
              <a:rPr lang="es-ES_tradnl" sz="3200" dirty="0" smtClean="0">
                <a:latin typeface="KG Primary Penmanship 2" panose="02000506000000020003" pitchFamily="2" charset="0"/>
              </a:rPr>
              <a:t>:_______</a:t>
            </a:r>
            <a:endParaRPr lang="es-ES_tradnl" sz="3200" dirty="0">
              <a:latin typeface="KG Primary Penmanship 2" panose="02000506000000020003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1082" y="134913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Ficha: 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Escribe el nombre de 5 inventores famosos. </a:t>
            </a:r>
            <a:endParaRPr lang="es-ES_tradnl" sz="2400" b="1" dirty="0">
              <a:solidFill>
                <a:srgbClr val="FFFF00"/>
              </a:solidFill>
              <a:latin typeface="KG Primary Penmanship 2" panose="02000506000000020003" pitchFamily="2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200472" y="6413509"/>
            <a:ext cx="39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Kristen ITC" panose="03050502040202030202" pitchFamily="66" charset="0"/>
              </a:rPr>
              <a:t>www.imageneseducativas.com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03054" y="4598751"/>
            <a:ext cx="2000672" cy="6312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267741"/>
            <a:ext cx="1951509" cy="529042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3512840" y="4978589"/>
            <a:ext cx="3103513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/>
          <p:cNvSpPr/>
          <p:nvPr/>
        </p:nvSpPr>
        <p:spPr>
          <a:xfrm>
            <a:off x="6163431" y="3206825"/>
            <a:ext cx="3103513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/>
          <p:cNvSpPr/>
          <p:nvPr/>
        </p:nvSpPr>
        <p:spPr>
          <a:xfrm>
            <a:off x="945340" y="2109705"/>
            <a:ext cx="3103513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/>
          <p:cNvSpPr/>
          <p:nvPr/>
        </p:nvSpPr>
        <p:spPr>
          <a:xfrm>
            <a:off x="945340" y="3251696"/>
            <a:ext cx="3103513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17"/>
          <p:cNvSpPr/>
          <p:nvPr/>
        </p:nvSpPr>
        <p:spPr>
          <a:xfrm>
            <a:off x="6163431" y="1983016"/>
            <a:ext cx="3103513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414" y="4311407"/>
            <a:ext cx="1163435" cy="15022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85" y="4449987"/>
            <a:ext cx="1225079" cy="122507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01" y="1933905"/>
            <a:ext cx="1434371" cy="30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69912" y="8643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err="1">
                <a:latin typeface="KG Primary Penmanship 2" panose="02000506000000020003" pitchFamily="2" charset="0"/>
              </a:rPr>
              <a:t>Nombre</a:t>
            </a:r>
            <a:r>
              <a:rPr lang="es-ES_tradnl" sz="3200" dirty="0" err="1" smtClean="0">
                <a:latin typeface="KG Primary Penmanship 2" panose="02000506000000020003" pitchFamily="2" charset="0"/>
              </a:rPr>
              <a:t>:______________________________________</a:t>
            </a:r>
            <a:r>
              <a:rPr lang="es-ES_tradnl" sz="3200" b="1" dirty="0" err="1">
                <a:latin typeface="KG Primary Penmanship 2" panose="02000506000000020003" pitchFamily="2" charset="0"/>
              </a:rPr>
              <a:t>Fecha</a:t>
            </a:r>
            <a:r>
              <a:rPr lang="es-ES_tradnl" sz="3200" dirty="0" smtClean="0">
                <a:latin typeface="KG Primary Penmanship 2" panose="02000506000000020003" pitchFamily="2" charset="0"/>
              </a:rPr>
              <a:t>:_______</a:t>
            </a:r>
            <a:endParaRPr lang="es-ES_tradnl" sz="3200" dirty="0">
              <a:latin typeface="KG Primary Penmanship 2" panose="02000506000000020003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1082" y="134913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Ficha: 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Escribe el nombre de 5 inventos famosos. </a:t>
            </a:r>
            <a:endParaRPr lang="es-ES_tradnl" sz="2400" b="1" dirty="0">
              <a:solidFill>
                <a:srgbClr val="FFFF00"/>
              </a:solidFill>
              <a:latin typeface="KG Primary Penmanship 2" panose="02000506000000020003" pitchFamily="2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200472" y="6413509"/>
            <a:ext cx="39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Kristen ITC" panose="03050502040202030202" pitchFamily="66" charset="0"/>
              </a:rPr>
              <a:t>www.imageneseducativas.com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5719" y="5282234"/>
            <a:ext cx="2000672" cy="6312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267741"/>
            <a:ext cx="1951509" cy="529042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3574897" y="4771998"/>
            <a:ext cx="3103513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/>
          <p:cNvSpPr/>
          <p:nvPr/>
        </p:nvSpPr>
        <p:spPr>
          <a:xfrm>
            <a:off x="6343980" y="3206825"/>
            <a:ext cx="3103513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/>
          <p:cNvSpPr/>
          <p:nvPr/>
        </p:nvSpPr>
        <p:spPr>
          <a:xfrm>
            <a:off x="945340" y="2109705"/>
            <a:ext cx="3103513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/>
          <p:cNvSpPr/>
          <p:nvPr/>
        </p:nvSpPr>
        <p:spPr>
          <a:xfrm>
            <a:off x="945340" y="3247231"/>
            <a:ext cx="3103513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17"/>
          <p:cNvSpPr/>
          <p:nvPr/>
        </p:nvSpPr>
        <p:spPr>
          <a:xfrm>
            <a:off x="6299877" y="1962685"/>
            <a:ext cx="3103513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32" y="4388900"/>
            <a:ext cx="1432892" cy="18501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43" y="4350201"/>
            <a:ext cx="1779698" cy="17796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08" y="2577757"/>
            <a:ext cx="1914113" cy="139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69912" y="8643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err="1">
                <a:latin typeface="KG Primary Penmanship 2" panose="02000506000000020003" pitchFamily="2" charset="0"/>
              </a:rPr>
              <a:t>Nombre</a:t>
            </a:r>
            <a:r>
              <a:rPr lang="es-ES_tradnl" sz="3200" dirty="0" err="1" smtClean="0">
                <a:latin typeface="KG Primary Penmanship 2" panose="02000506000000020003" pitchFamily="2" charset="0"/>
              </a:rPr>
              <a:t>:______________________________________</a:t>
            </a:r>
            <a:r>
              <a:rPr lang="es-ES_tradnl" sz="3200" b="1" dirty="0" err="1">
                <a:latin typeface="KG Primary Penmanship 2" panose="02000506000000020003" pitchFamily="2" charset="0"/>
              </a:rPr>
              <a:t>Fecha</a:t>
            </a:r>
            <a:r>
              <a:rPr lang="es-ES_tradnl" sz="3200" dirty="0" smtClean="0">
                <a:latin typeface="KG Primary Penmanship 2" panose="02000506000000020003" pitchFamily="2" charset="0"/>
              </a:rPr>
              <a:t>:_______</a:t>
            </a:r>
            <a:endParaRPr lang="es-ES_tradnl" sz="3200" dirty="0">
              <a:latin typeface="KG Primary Penmanship 2" panose="02000506000000020003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1082" y="134913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Ficha: 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Colorea los siguientes inventos. </a:t>
            </a:r>
            <a:endParaRPr lang="es-ES_tradnl" sz="2400" b="1" dirty="0">
              <a:solidFill>
                <a:srgbClr val="FFFF00"/>
              </a:solidFill>
              <a:latin typeface="KG Primary Penmanship 2" panose="02000506000000020003" pitchFamily="2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200472" y="6413509"/>
            <a:ext cx="39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Kristen ITC" panose="03050502040202030202" pitchFamily="66" charset="0"/>
              </a:rPr>
              <a:t>www.imageneseducativas.com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03054" y="4598751"/>
            <a:ext cx="2000672" cy="6312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267741"/>
            <a:ext cx="1951509" cy="52904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2" y="2147756"/>
            <a:ext cx="3644317" cy="35325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52" y="1567300"/>
            <a:ext cx="6035844" cy="47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69912" y="8643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err="1">
                <a:latin typeface="KG Primary Penmanship 2" panose="02000506000000020003" pitchFamily="2" charset="0"/>
              </a:rPr>
              <a:t>Nombre</a:t>
            </a:r>
            <a:r>
              <a:rPr lang="es-ES_tradnl" sz="3200" dirty="0" err="1" smtClean="0">
                <a:latin typeface="KG Primary Penmanship 2" panose="02000506000000020003" pitchFamily="2" charset="0"/>
              </a:rPr>
              <a:t>:______________________________________</a:t>
            </a:r>
            <a:r>
              <a:rPr lang="es-ES_tradnl" sz="3200" b="1" dirty="0" err="1">
                <a:latin typeface="KG Primary Penmanship 2" panose="02000506000000020003" pitchFamily="2" charset="0"/>
              </a:rPr>
              <a:t>Fecha</a:t>
            </a:r>
            <a:r>
              <a:rPr lang="es-ES_tradnl" sz="3200" dirty="0" smtClean="0">
                <a:latin typeface="KG Primary Penmanship 2" panose="02000506000000020003" pitchFamily="2" charset="0"/>
              </a:rPr>
              <a:t>:_______</a:t>
            </a:r>
            <a:endParaRPr lang="es-ES_tradnl" sz="3200" dirty="0">
              <a:latin typeface="KG Primary Penmanship 2" panose="02000506000000020003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1082" y="134913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Ficha: 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Completa los nombres de los constituyentes y el año. </a:t>
            </a:r>
            <a:endParaRPr lang="es-ES_tradnl" sz="2400" b="1" dirty="0">
              <a:solidFill>
                <a:srgbClr val="FFFF00"/>
              </a:solidFill>
              <a:latin typeface="KG Primary Penmanship 2" panose="02000506000000020003" pitchFamily="2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200472" y="6413509"/>
            <a:ext cx="39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Kristen ITC" panose="03050502040202030202" pitchFamily="66" charset="0"/>
              </a:rPr>
              <a:t>www.imageneseducativas.com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03054" y="4598751"/>
            <a:ext cx="2000672" cy="6312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267741"/>
            <a:ext cx="1951509" cy="52904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73" y="1933905"/>
            <a:ext cx="6721854" cy="452044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632848" y="2870304"/>
            <a:ext cx="2072680" cy="5040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/>
          <p:cNvSpPr/>
          <p:nvPr/>
        </p:nvSpPr>
        <p:spPr>
          <a:xfrm>
            <a:off x="200471" y="2870304"/>
            <a:ext cx="1732141" cy="5040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/>
          <p:cNvSpPr/>
          <p:nvPr/>
        </p:nvSpPr>
        <p:spPr>
          <a:xfrm>
            <a:off x="1290821" y="4154600"/>
            <a:ext cx="1732141" cy="5040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/>
          <p:cNvSpPr/>
          <p:nvPr/>
        </p:nvSpPr>
        <p:spPr>
          <a:xfrm>
            <a:off x="200471" y="5259037"/>
            <a:ext cx="1732141" cy="5040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6105128" y="6038338"/>
            <a:ext cx="1732141" cy="5040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69912" y="8643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err="1">
                <a:latin typeface="KG Primary Penmanship 2" panose="02000506000000020003" pitchFamily="2" charset="0"/>
              </a:rPr>
              <a:t>Nombre</a:t>
            </a:r>
            <a:r>
              <a:rPr lang="es-ES_tradnl" sz="3200" dirty="0" err="1" smtClean="0">
                <a:latin typeface="KG Primary Penmanship 2" panose="02000506000000020003" pitchFamily="2" charset="0"/>
              </a:rPr>
              <a:t>:______________________________________</a:t>
            </a:r>
            <a:r>
              <a:rPr lang="es-ES_tradnl" sz="3200" b="1" dirty="0" err="1">
                <a:latin typeface="KG Primary Penmanship 2" panose="02000506000000020003" pitchFamily="2" charset="0"/>
              </a:rPr>
              <a:t>Fecha</a:t>
            </a:r>
            <a:r>
              <a:rPr lang="es-ES_tradnl" sz="3200" dirty="0" smtClean="0">
                <a:latin typeface="KG Primary Penmanship 2" panose="02000506000000020003" pitchFamily="2" charset="0"/>
              </a:rPr>
              <a:t>:_______</a:t>
            </a:r>
            <a:endParaRPr lang="es-ES_tradnl" sz="3200" dirty="0">
              <a:latin typeface="KG Primary Penmanship 2" panose="02000506000000020003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1082" y="134913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Ficha: 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Colorea los siguientes inventos. </a:t>
            </a:r>
            <a:endParaRPr lang="es-ES_tradnl" sz="2400" b="1" dirty="0">
              <a:solidFill>
                <a:srgbClr val="FFFF00"/>
              </a:solidFill>
              <a:latin typeface="KG Primary Penmanship 2" panose="02000506000000020003" pitchFamily="2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200472" y="6413509"/>
            <a:ext cx="39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Kristen ITC" panose="03050502040202030202" pitchFamily="66" charset="0"/>
              </a:rPr>
              <a:t>www.imageneseducativas.com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03054" y="4598751"/>
            <a:ext cx="2000672" cy="6312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267741"/>
            <a:ext cx="1951509" cy="5290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7" b="13672"/>
          <a:stretch/>
        </p:blipFill>
        <p:spPr>
          <a:xfrm>
            <a:off x="4941912" y="1634914"/>
            <a:ext cx="3642834" cy="49632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57" y="1853528"/>
            <a:ext cx="5400600" cy="423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69912" y="8643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err="1">
                <a:latin typeface="KG Primary Penmanship 2" panose="02000506000000020003" pitchFamily="2" charset="0"/>
              </a:rPr>
              <a:t>Nombre</a:t>
            </a:r>
            <a:r>
              <a:rPr lang="es-ES_tradnl" sz="3200" dirty="0" err="1" smtClean="0">
                <a:latin typeface="KG Primary Penmanship 2" panose="02000506000000020003" pitchFamily="2" charset="0"/>
              </a:rPr>
              <a:t>:______________________________________</a:t>
            </a:r>
            <a:r>
              <a:rPr lang="es-ES_tradnl" sz="3200" b="1" dirty="0" err="1">
                <a:latin typeface="KG Primary Penmanship 2" panose="02000506000000020003" pitchFamily="2" charset="0"/>
              </a:rPr>
              <a:t>Fecha</a:t>
            </a:r>
            <a:r>
              <a:rPr lang="es-ES_tradnl" sz="3200" dirty="0" smtClean="0">
                <a:latin typeface="KG Primary Penmanship 2" panose="02000506000000020003" pitchFamily="2" charset="0"/>
              </a:rPr>
              <a:t>:_______</a:t>
            </a:r>
            <a:endParaRPr lang="es-ES_tradnl" sz="3200" dirty="0">
              <a:latin typeface="KG Primary Penmanship 2" panose="02000506000000020003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1082" y="1349130"/>
            <a:ext cx="80724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Ficha: </a:t>
            </a:r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¿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Para qué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 sirven estos inventos?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 </a:t>
            </a:r>
            <a:endParaRPr lang="es-ES_tradnl" sz="2400" b="1" dirty="0">
              <a:solidFill>
                <a:srgbClr val="FFFF00"/>
              </a:solidFill>
              <a:latin typeface="KG Primary Penmanship 2" panose="02000506000000020003" pitchFamily="2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200472" y="6413509"/>
            <a:ext cx="39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Kristen ITC" panose="03050502040202030202" pitchFamily="66" charset="0"/>
              </a:rPr>
              <a:t>www.imageneseducativas.com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03054" y="4598751"/>
            <a:ext cx="2000672" cy="6312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267741"/>
            <a:ext cx="1951509" cy="52904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933905"/>
            <a:ext cx="2715107" cy="19804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4400448"/>
            <a:ext cx="1733333" cy="2238095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775539" y="4526015"/>
            <a:ext cx="6001072" cy="16561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/>
          <p:cNvSpPr/>
          <p:nvPr/>
        </p:nvSpPr>
        <p:spPr>
          <a:xfrm>
            <a:off x="3247864" y="2142181"/>
            <a:ext cx="6001072" cy="16561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6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69912" y="8643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err="1">
                <a:latin typeface="KG Primary Penmanship 2" panose="02000506000000020003" pitchFamily="2" charset="0"/>
              </a:rPr>
              <a:t>Nombre</a:t>
            </a:r>
            <a:r>
              <a:rPr lang="es-ES_tradnl" sz="3200" dirty="0" err="1" smtClean="0">
                <a:latin typeface="KG Primary Penmanship 2" panose="02000506000000020003" pitchFamily="2" charset="0"/>
              </a:rPr>
              <a:t>:______________________________________</a:t>
            </a:r>
            <a:r>
              <a:rPr lang="es-ES_tradnl" sz="3200" b="1" dirty="0" err="1">
                <a:latin typeface="KG Primary Penmanship 2" panose="02000506000000020003" pitchFamily="2" charset="0"/>
              </a:rPr>
              <a:t>Fecha</a:t>
            </a:r>
            <a:r>
              <a:rPr lang="es-ES_tradnl" sz="3200" dirty="0" smtClean="0">
                <a:latin typeface="KG Primary Penmanship 2" panose="02000506000000020003" pitchFamily="2" charset="0"/>
              </a:rPr>
              <a:t>:_______</a:t>
            </a:r>
            <a:endParaRPr lang="es-ES_tradnl" sz="3200" dirty="0">
              <a:latin typeface="KG Primary Penmanship 2" panose="02000506000000020003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1082" y="134913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Ficha: 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Colorea con los colores de la bandera.</a:t>
            </a:r>
            <a:endParaRPr lang="es-ES_tradnl" sz="2400" b="1" dirty="0">
              <a:solidFill>
                <a:srgbClr val="FFFF00"/>
              </a:solidFill>
              <a:latin typeface="KG Primary Penmanship 2" panose="02000506000000020003" pitchFamily="2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200472" y="6413509"/>
            <a:ext cx="39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Kristen ITC" panose="03050502040202030202" pitchFamily="66" charset="0"/>
              </a:rPr>
              <a:t>www.imageneseducativas.com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6" y="6226789"/>
            <a:ext cx="2000672" cy="6312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267741"/>
            <a:ext cx="1951509" cy="5290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3" y="2561509"/>
            <a:ext cx="9366531" cy="229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69912" y="8643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err="1">
                <a:latin typeface="KG Primary Penmanship 2" panose="02000506000000020003" pitchFamily="2" charset="0"/>
              </a:rPr>
              <a:t>Nombre</a:t>
            </a:r>
            <a:r>
              <a:rPr lang="es-ES_tradnl" sz="3200" dirty="0" err="1" smtClean="0">
                <a:latin typeface="KG Primary Penmanship 2" panose="02000506000000020003" pitchFamily="2" charset="0"/>
              </a:rPr>
              <a:t>:______________________________________</a:t>
            </a:r>
            <a:r>
              <a:rPr lang="es-ES_tradnl" sz="3200" b="1" dirty="0" err="1">
                <a:latin typeface="KG Primary Penmanship 2" panose="02000506000000020003" pitchFamily="2" charset="0"/>
              </a:rPr>
              <a:t>Fecha</a:t>
            </a:r>
            <a:r>
              <a:rPr lang="es-ES_tradnl" sz="3200" dirty="0" smtClean="0">
                <a:latin typeface="KG Primary Penmanship 2" panose="02000506000000020003" pitchFamily="2" charset="0"/>
              </a:rPr>
              <a:t>:_______</a:t>
            </a:r>
            <a:endParaRPr lang="es-ES_tradnl" sz="3200" dirty="0">
              <a:latin typeface="KG Primary Penmanship 2" panose="02000506000000020003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1082" y="134913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Ficha: 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Colorea con los colores de la bandera la siguientes palabras. </a:t>
            </a:r>
            <a:endParaRPr lang="es-ES_tradnl" sz="2400" b="1" dirty="0">
              <a:solidFill>
                <a:srgbClr val="FFFF00"/>
              </a:solidFill>
              <a:latin typeface="KG Primary Penmanship 2" panose="02000506000000020003" pitchFamily="2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200472" y="6413509"/>
            <a:ext cx="39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Kristen ITC" panose="03050502040202030202" pitchFamily="66" charset="0"/>
              </a:rPr>
              <a:t>www.imageneseducativas.com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6" y="6226789"/>
            <a:ext cx="2000672" cy="6312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267741"/>
            <a:ext cx="1951509" cy="52904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39923" y="1890753"/>
            <a:ext cx="145103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38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</a:t>
            </a:r>
            <a:endParaRPr lang="es-ES" sz="138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01747" y="2275801"/>
            <a:ext cx="235178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o</a:t>
            </a:r>
            <a:endParaRPr lang="es-ES" sz="115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492661" y="2229129"/>
            <a:ext cx="217276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</a:t>
            </a:r>
            <a:endParaRPr lang="es-ES" sz="115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296886" y="2229129"/>
            <a:ext cx="175862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</a:t>
            </a:r>
            <a:endParaRPr lang="es-ES" sz="115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016992" y="1977651"/>
            <a:ext cx="181740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</a:t>
            </a:r>
            <a:endParaRPr lang="es-ES" sz="138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338313" y="2194179"/>
            <a:ext cx="63991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</a:t>
            </a:r>
            <a:endParaRPr lang="es-ES" sz="115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647038" y="2007941"/>
            <a:ext cx="140326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</a:t>
            </a:r>
            <a:endParaRPr lang="es-ES" sz="138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839455" y="1903708"/>
            <a:ext cx="181740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</a:t>
            </a:r>
            <a:endParaRPr lang="es-ES" sz="138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5731595" y="2007941"/>
            <a:ext cx="240254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</a:t>
            </a:r>
            <a:endParaRPr lang="es-ES" sz="138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840272" y="2184541"/>
            <a:ext cx="255217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</a:t>
            </a:r>
            <a:endParaRPr lang="es-ES" sz="115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210193" y="2057490"/>
            <a:ext cx="130516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</a:t>
            </a:r>
            <a:endParaRPr lang="es-ES" sz="138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624447" y="2273528"/>
            <a:ext cx="120577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o</a:t>
            </a:r>
            <a:endParaRPr lang="es-ES" sz="115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932869" y="980102"/>
            <a:ext cx="255217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,</a:t>
            </a:r>
            <a:endParaRPr lang="es-ES" sz="115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15206" y="3933778"/>
            <a:ext cx="145103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3800" b="1" cap="none" spc="0" dirty="0" smtClean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</a:t>
            </a:r>
            <a:endParaRPr lang="es-ES" sz="13800" b="1" cap="none" spc="0" dirty="0">
              <a:ln w="10160">
                <a:solidFill>
                  <a:srgbClr val="0099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77030" y="4318826"/>
            <a:ext cx="235178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cap="none" spc="0" dirty="0" smtClean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o</a:t>
            </a:r>
            <a:endParaRPr lang="es-ES" sz="11500" b="1" cap="none" spc="0" dirty="0">
              <a:ln w="10160">
                <a:solidFill>
                  <a:srgbClr val="0099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367944" y="4272154"/>
            <a:ext cx="217276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</a:t>
            </a:r>
            <a:endParaRPr lang="es-ES" sz="11500" b="1" cap="none" spc="0" dirty="0">
              <a:ln w="10160">
                <a:solidFill>
                  <a:srgbClr val="0099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2172169" y="4272154"/>
            <a:ext cx="175862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</a:t>
            </a:r>
            <a:endParaRPr lang="es-ES" sz="11500" b="1" cap="none" spc="0" dirty="0">
              <a:ln w="10160">
                <a:solidFill>
                  <a:srgbClr val="0099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3892275" y="4020676"/>
            <a:ext cx="181740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</a:t>
            </a:r>
            <a:endParaRPr lang="es-ES" sz="13800" b="1" cap="none" spc="0" dirty="0">
              <a:ln w="10160">
                <a:solidFill>
                  <a:srgbClr val="0099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7213596" y="4237204"/>
            <a:ext cx="63991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</a:t>
            </a:r>
            <a:endParaRPr lang="es-ES" sz="11500" b="1" cap="none" spc="0" dirty="0">
              <a:ln w="10160">
                <a:solidFill>
                  <a:srgbClr val="0099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3522321" y="4050966"/>
            <a:ext cx="140326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</a:t>
            </a:r>
            <a:endParaRPr lang="es-ES" sz="13800" b="1" cap="none" spc="0" dirty="0">
              <a:ln w="10160">
                <a:solidFill>
                  <a:srgbClr val="0099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2714738" y="3946733"/>
            <a:ext cx="181740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</a:t>
            </a:r>
            <a:endParaRPr lang="es-ES" sz="13800" b="1" cap="none" spc="0" dirty="0">
              <a:ln w="10160">
                <a:solidFill>
                  <a:srgbClr val="0099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5606878" y="4050966"/>
            <a:ext cx="240254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</a:t>
            </a:r>
            <a:endParaRPr lang="es-ES" sz="13800" b="1" cap="none" spc="0" dirty="0">
              <a:ln w="10160">
                <a:solidFill>
                  <a:srgbClr val="0099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7715555" y="4227566"/>
            <a:ext cx="255217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n</a:t>
            </a:r>
            <a:endParaRPr lang="es-ES" sz="11500" b="1" cap="none" spc="0" dirty="0">
              <a:ln w="10160">
                <a:solidFill>
                  <a:srgbClr val="0099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085476" y="4100515"/>
            <a:ext cx="130516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</a:t>
            </a:r>
            <a:endParaRPr lang="es-ES" sz="13800" b="1" cap="none" spc="0" dirty="0">
              <a:ln w="10160">
                <a:solidFill>
                  <a:srgbClr val="0099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7499730" y="4316553"/>
            <a:ext cx="120577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o</a:t>
            </a:r>
            <a:endParaRPr lang="es-ES" sz="11500" b="1" cap="none" spc="0" dirty="0">
              <a:ln w="10160">
                <a:solidFill>
                  <a:srgbClr val="0099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6808152" y="3023127"/>
            <a:ext cx="255217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,</a:t>
            </a:r>
            <a:endParaRPr lang="es-ES" sz="11500" b="1" cap="none" spc="0" dirty="0">
              <a:ln w="10160">
                <a:solidFill>
                  <a:srgbClr val="0099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08584" y="2276872"/>
            <a:ext cx="7304992" cy="37444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369912" y="8643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err="1">
                <a:latin typeface="KG Primary Penmanship 2" panose="02000506000000020003" pitchFamily="2" charset="0"/>
              </a:rPr>
              <a:t>Nombre</a:t>
            </a:r>
            <a:r>
              <a:rPr lang="es-ES_tradnl" sz="3200" dirty="0" err="1" smtClean="0">
                <a:latin typeface="KG Primary Penmanship 2" panose="02000506000000020003" pitchFamily="2" charset="0"/>
              </a:rPr>
              <a:t>:______________________________________</a:t>
            </a:r>
            <a:r>
              <a:rPr lang="es-ES_tradnl" sz="3200" b="1" dirty="0" err="1">
                <a:latin typeface="KG Primary Penmanship 2" panose="02000506000000020003" pitchFamily="2" charset="0"/>
              </a:rPr>
              <a:t>Fecha</a:t>
            </a:r>
            <a:r>
              <a:rPr lang="es-ES_tradnl" sz="3200" dirty="0" smtClean="0">
                <a:latin typeface="KG Primary Penmanship 2" panose="02000506000000020003" pitchFamily="2" charset="0"/>
              </a:rPr>
              <a:t>:_______</a:t>
            </a:r>
            <a:endParaRPr lang="es-ES_tradnl" sz="3200" dirty="0">
              <a:latin typeface="KG Primary Penmanship 2" panose="02000506000000020003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1082" y="134913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Ficha: 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Colorea con los colores de la bandera la siguiente fecha. </a:t>
            </a:r>
            <a:endParaRPr lang="es-ES_tradnl" sz="2400" b="1" dirty="0">
              <a:solidFill>
                <a:srgbClr val="FFFF00"/>
              </a:solidFill>
              <a:latin typeface="KG Primary Penmanship 2" panose="02000506000000020003" pitchFamily="2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200472" y="6413509"/>
            <a:ext cx="39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Kristen ITC" panose="03050502040202030202" pitchFamily="66" charset="0"/>
              </a:rPr>
              <a:t>www.imageneseducativas.com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6" y="6226789"/>
            <a:ext cx="2000672" cy="6312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267741"/>
            <a:ext cx="1951509" cy="529042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2792760" y="1933905"/>
            <a:ext cx="1817406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700" b="1" dirty="0" smtClean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9</a:t>
            </a:r>
            <a:endParaRPr lang="es-ES" sz="28700" b="1" cap="none" spc="0" dirty="0">
              <a:ln w="10160">
                <a:solidFill>
                  <a:srgbClr val="0099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1488803" y="1884356"/>
            <a:ext cx="1403267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700" b="1" dirty="0" smtClean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1</a:t>
            </a:r>
            <a:endParaRPr lang="es-ES" sz="28700" b="1" cap="none" spc="0" dirty="0">
              <a:ln w="10160">
                <a:solidFill>
                  <a:srgbClr val="0099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5929666" y="1962482"/>
            <a:ext cx="2402548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700" b="1" dirty="0" smtClean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7</a:t>
            </a:r>
            <a:endParaRPr lang="es-ES" sz="28700" b="1" cap="none" spc="0" dirty="0">
              <a:ln w="10160">
                <a:solidFill>
                  <a:srgbClr val="0099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4996082" y="1924752"/>
            <a:ext cx="1175323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700" b="1" dirty="0" smtClean="0">
                <a:ln w="10160">
                  <a:solidFill>
                    <a:srgbClr val="00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1</a:t>
            </a:r>
            <a:endParaRPr lang="es-ES" sz="28700" b="1" cap="none" spc="0" dirty="0">
              <a:ln w="10160">
                <a:solidFill>
                  <a:srgbClr val="0099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3440832" y="2276872"/>
            <a:ext cx="0" cy="37444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5817096" y="2276872"/>
            <a:ext cx="0" cy="37444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9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69912" y="8643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err="1">
                <a:latin typeface="KG Primary Penmanship 2" panose="02000506000000020003" pitchFamily="2" charset="0"/>
              </a:rPr>
              <a:t>Nombre</a:t>
            </a:r>
            <a:r>
              <a:rPr lang="es-ES_tradnl" sz="3200" dirty="0" err="1" smtClean="0">
                <a:latin typeface="KG Primary Penmanship 2" panose="02000506000000020003" pitchFamily="2" charset="0"/>
              </a:rPr>
              <a:t>:______________________________________</a:t>
            </a:r>
            <a:r>
              <a:rPr lang="es-ES_tradnl" sz="3200" b="1" dirty="0" err="1">
                <a:latin typeface="KG Primary Penmanship 2" panose="02000506000000020003" pitchFamily="2" charset="0"/>
              </a:rPr>
              <a:t>Fecha</a:t>
            </a:r>
            <a:r>
              <a:rPr lang="es-ES_tradnl" sz="3200" dirty="0" smtClean="0">
                <a:latin typeface="KG Primary Penmanship 2" panose="02000506000000020003" pitchFamily="2" charset="0"/>
              </a:rPr>
              <a:t>:_______</a:t>
            </a:r>
            <a:endParaRPr lang="es-ES_tradnl" sz="3200" dirty="0">
              <a:latin typeface="KG Primary Penmanship 2" panose="02000506000000020003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1082" y="134913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Ficha: Suma y completa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. </a:t>
            </a:r>
            <a:endParaRPr lang="es-ES_tradnl" sz="2400" b="1" dirty="0">
              <a:solidFill>
                <a:srgbClr val="FFFF00"/>
              </a:solidFill>
              <a:latin typeface="KG Primary Penmanship 2" panose="02000506000000020003" pitchFamily="2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200472" y="6413509"/>
            <a:ext cx="39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Kristen ITC" panose="03050502040202030202" pitchFamily="66" charset="0"/>
              </a:rPr>
              <a:t>www.imageneseducativas.com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28" y="6065217"/>
            <a:ext cx="2000672" cy="6312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267741"/>
            <a:ext cx="1951509" cy="5290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2" y="1728145"/>
            <a:ext cx="1583688" cy="12405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00" y="1872350"/>
            <a:ext cx="1583688" cy="124055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0" y="2606278"/>
            <a:ext cx="1583688" cy="12405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88" y="2750483"/>
            <a:ext cx="1583688" cy="124055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8" y="3536087"/>
            <a:ext cx="1583688" cy="124055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06" y="3680292"/>
            <a:ext cx="1583688" cy="124055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4" y="4520567"/>
            <a:ext cx="1583688" cy="124055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92" y="4664772"/>
            <a:ext cx="1583688" cy="124055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8" y="5276770"/>
            <a:ext cx="1583688" cy="124055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36" y="5420975"/>
            <a:ext cx="1583688" cy="1240556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7801692" y="2700616"/>
            <a:ext cx="1628660" cy="20584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49" y="1535830"/>
            <a:ext cx="1464219" cy="158123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15" y="2468203"/>
            <a:ext cx="216024" cy="8559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37" y="1546857"/>
            <a:ext cx="1464219" cy="158123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03" y="2479230"/>
            <a:ext cx="216024" cy="8559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49" y="3258818"/>
            <a:ext cx="1464219" cy="158123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37" y="3269845"/>
            <a:ext cx="1464219" cy="158123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03" y="4202218"/>
            <a:ext cx="216024" cy="8559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18" y="5092353"/>
            <a:ext cx="1464219" cy="158123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06" y="5103380"/>
            <a:ext cx="1464219" cy="158123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72" y="6035753"/>
            <a:ext cx="216024" cy="85594"/>
          </a:xfrm>
          <a:prstGeom prst="rect">
            <a:avLst/>
          </a:prstGeom>
        </p:spPr>
      </p:pic>
      <p:sp>
        <p:nvSpPr>
          <p:cNvPr id="33" name="Rectángulo 32"/>
          <p:cNvSpPr/>
          <p:nvPr/>
        </p:nvSpPr>
        <p:spPr>
          <a:xfrm>
            <a:off x="3140966" y="2853899"/>
            <a:ext cx="181740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0160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+</a:t>
            </a:r>
            <a:endParaRPr lang="es-ES" sz="13800" b="1" cap="none" spc="0" dirty="0">
              <a:ln w="10160">
                <a:solidFill>
                  <a:srgbClr val="CC0099"/>
                </a:solidFill>
                <a:prstDash val="solid"/>
              </a:ln>
              <a:solidFill>
                <a:srgbClr val="CC009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69912" y="8643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err="1">
                <a:latin typeface="KG Primary Penmanship 2" panose="02000506000000020003" pitchFamily="2" charset="0"/>
              </a:rPr>
              <a:t>Nombre</a:t>
            </a:r>
            <a:r>
              <a:rPr lang="es-ES_tradnl" sz="3200" dirty="0" err="1" smtClean="0">
                <a:latin typeface="KG Primary Penmanship 2" panose="02000506000000020003" pitchFamily="2" charset="0"/>
              </a:rPr>
              <a:t>:______________________________________</a:t>
            </a:r>
            <a:r>
              <a:rPr lang="es-ES_tradnl" sz="3200" b="1" dirty="0" err="1">
                <a:latin typeface="KG Primary Penmanship 2" panose="02000506000000020003" pitchFamily="2" charset="0"/>
              </a:rPr>
              <a:t>Fecha</a:t>
            </a:r>
            <a:r>
              <a:rPr lang="es-ES_tradnl" sz="3200" dirty="0" smtClean="0">
                <a:latin typeface="KG Primary Penmanship 2" panose="02000506000000020003" pitchFamily="2" charset="0"/>
              </a:rPr>
              <a:t>:_______</a:t>
            </a:r>
            <a:endParaRPr lang="es-ES_tradnl" sz="3200" dirty="0">
              <a:latin typeface="KG Primary Penmanship 2" panose="02000506000000020003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1082" y="134913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Ficha: Resta y completa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. </a:t>
            </a:r>
            <a:endParaRPr lang="es-ES_tradnl" sz="2400" b="1" dirty="0">
              <a:solidFill>
                <a:srgbClr val="FFFF00"/>
              </a:solidFill>
              <a:latin typeface="KG Primary Penmanship 2" panose="02000506000000020003" pitchFamily="2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200472" y="6413509"/>
            <a:ext cx="39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Kristen ITC" panose="03050502040202030202" pitchFamily="66" charset="0"/>
              </a:rPr>
              <a:t>www.imageneseducativas.com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28" y="6065217"/>
            <a:ext cx="2000672" cy="6312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267741"/>
            <a:ext cx="1951509" cy="5290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2" y="1728145"/>
            <a:ext cx="1583688" cy="12405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00" y="1872350"/>
            <a:ext cx="1583688" cy="124055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0" y="2606278"/>
            <a:ext cx="1583688" cy="12405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88" y="2750483"/>
            <a:ext cx="1583688" cy="124055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8" y="3536087"/>
            <a:ext cx="1583688" cy="124055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06" y="3680292"/>
            <a:ext cx="1583688" cy="124055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4" y="4520567"/>
            <a:ext cx="1583688" cy="124055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92" y="4664772"/>
            <a:ext cx="1583688" cy="124055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8" y="5276770"/>
            <a:ext cx="1583688" cy="124055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36" y="5420975"/>
            <a:ext cx="1583688" cy="1240556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7801692" y="2700616"/>
            <a:ext cx="1628660" cy="20584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49" y="1535830"/>
            <a:ext cx="1464219" cy="158123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15" y="2468203"/>
            <a:ext cx="216024" cy="8559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37" y="1546857"/>
            <a:ext cx="1464219" cy="158123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03" y="2479230"/>
            <a:ext cx="216024" cy="8559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58" y="3264685"/>
            <a:ext cx="1464219" cy="158123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324" y="4197058"/>
            <a:ext cx="216024" cy="8559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18" y="5092353"/>
            <a:ext cx="1464219" cy="158123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06" y="5103380"/>
            <a:ext cx="1464219" cy="158123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72" y="6035753"/>
            <a:ext cx="216024" cy="85594"/>
          </a:xfrm>
          <a:prstGeom prst="rect">
            <a:avLst/>
          </a:prstGeom>
        </p:spPr>
      </p:pic>
      <p:sp>
        <p:nvSpPr>
          <p:cNvPr id="33" name="Rectángulo 32"/>
          <p:cNvSpPr/>
          <p:nvPr/>
        </p:nvSpPr>
        <p:spPr>
          <a:xfrm>
            <a:off x="3140966" y="2853899"/>
            <a:ext cx="181740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0160">
                  <a:solidFill>
                    <a:srgbClr val="CC0099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-</a:t>
            </a:r>
            <a:endParaRPr lang="es-ES" sz="13800" b="1" cap="none" spc="0" dirty="0">
              <a:ln w="10160">
                <a:solidFill>
                  <a:srgbClr val="CC0099"/>
                </a:solidFill>
                <a:prstDash val="solid"/>
              </a:ln>
              <a:solidFill>
                <a:srgbClr val="CC009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69912" y="8643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err="1">
                <a:latin typeface="KG Primary Penmanship 2" panose="02000506000000020003" pitchFamily="2" charset="0"/>
              </a:rPr>
              <a:t>Nombre</a:t>
            </a:r>
            <a:r>
              <a:rPr lang="es-ES_tradnl" sz="3200" dirty="0" err="1" smtClean="0">
                <a:latin typeface="KG Primary Penmanship 2" panose="02000506000000020003" pitchFamily="2" charset="0"/>
              </a:rPr>
              <a:t>:______________________________________</a:t>
            </a:r>
            <a:r>
              <a:rPr lang="es-ES_tradnl" sz="3200" b="1" dirty="0" err="1">
                <a:latin typeface="KG Primary Penmanship 2" panose="02000506000000020003" pitchFamily="2" charset="0"/>
              </a:rPr>
              <a:t>Fecha</a:t>
            </a:r>
            <a:r>
              <a:rPr lang="es-ES_tradnl" sz="3200" dirty="0" smtClean="0">
                <a:latin typeface="KG Primary Penmanship 2" panose="02000506000000020003" pitchFamily="2" charset="0"/>
              </a:rPr>
              <a:t>:_______</a:t>
            </a:r>
            <a:endParaRPr lang="es-ES_tradnl" sz="3200" dirty="0">
              <a:latin typeface="KG Primary Penmanship 2" panose="02000506000000020003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1082" y="134913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Ficha: 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Colorea de forma libre.</a:t>
            </a:r>
            <a:endParaRPr lang="es-ES_tradnl" sz="2400" b="1" dirty="0">
              <a:solidFill>
                <a:srgbClr val="FFFF00"/>
              </a:solidFill>
              <a:latin typeface="KG Primary Penmanship 2" panose="02000506000000020003" pitchFamily="2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200472" y="6413509"/>
            <a:ext cx="39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Kristen ITC" panose="03050502040202030202" pitchFamily="66" charset="0"/>
              </a:rPr>
              <a:t>www.imageneseducativas.com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6" y="6226789"/>
            <a:ext cx="2000672" cy="6312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267741"/>
            <a:ext cx="1951509" cy="529042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124078" y="1460003"/>
            <a:ext cx="151836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</a:t>
            </a:r>
            <a:endParaRPr lang="es-ES" sz="199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911057" y="1933905"/>
            <a:ext cx="235178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6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</a:t>
            </a:r>
            <a:endParaRPr lang="es-ES" sz="138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2274213" y="1747519"/>
            <a:ext cx="217276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</a:t>
            </a:r>
            <a:endParaRPr lang="es-ES" sz="166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3714841" y="1728519"/>
            <a:ext cx="1758625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</a:t>
            </a:r>
            <a:endParaRPr lang="es-ES" sz="138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3076076" y="3414974"/>
            <a:ext cx="1817406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99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</a:t>
            </a:r>
            <a:endParaRPr lang="es-ES" sz="199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7065373" y="3456458"/>
            <a:ext cx="201689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</a:t>
            </a:r>
            <a:endParaRPr lang="es-ES" sz="199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018598" y="1728519"/>
            <a:ext cx="1403267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</a:t>
            </a:r>
            <a:endParaRPr lang="es-ES" sz="166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616197" y="1749192"/>
            <a:ext cx="181740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z</a:t>
            </a:r>
            <a:endParaRPr lang="es-ES" sz="166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5719163" y="3348567"/>
            <a:ext cx="2402548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99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r</a:t>
            </a:r>
            <a:endParaRPr lang="es-ES" sz="199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4461588" y="3394231"/>
            <a:ext cx="197201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</a:t>
            </a:r>
            <a:endParaRPr lang="es-ES" sz="199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606878" y="2700777"/>
            <a:ext cx="64152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,</a:t>
            </a:r>
            <a:endParaRPr lang="es-ES" sz="115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69912" y="8643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 err="1">
                <a:latin typeface="KG Primary Penmanship 2" panose="02000506000000020003" pitchFamily="2" charset="0"/>
              </a:rPr>
              <a:t>Nombre</a:t>
            </a:r>
            <a:r>
              <a:rPr lang="es-ES_tradnl" sz="3200" dirty="0" err="1" smtClean="0">
                <a:latin typeface="KG Primary Penmanship 2" panose="02000506000000020003" pitchFamily="2" charset="0"/>
              </a:rPr>
              <a:t>:______________________________________</a:t>
            </a:r>
            <a:r>
              <a:rPr lang="es-ES_tradnl" sz="3200" b="1" dirty="0" err="1">
                <a:latin typeface="KG Primary Penmanship 2" panose="02000506000000020003" pitchFamily="2" charset="0"/>
              </a:rPr>
              <a:t>Fecha</a:t>
            </a:r>
            <a:r>
              <a:rPr lang="es-ES_tradnl" sz="3200" dirty="0" smtClean="0">
                <a:latin typeface="KG Primary Penmanship 2" panose="02000506000000020003" pitchFamily="2" charset="0"/>
              </a:rPr>
              <a:t>:_______</a:t>
            </a:r>
            <a:endParaRPr lang="es-ES_tradnl" sz="3200" dirty="0">
              <a:latin typeface="KG Primary Penmanship 2" panose="02000506000000020003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1082" y="134913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Ficha</a:t>
            </a:r>
            <a:r>
              <a:rPr lang="es-ES" sz="28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: Cuenta, completa y colorea.</a:t>
            </a:r>
            <a:r>
              <a:rPr lang="es-ES" sz="2400" b="1" dirty="0" smtClean="0">
                <a:latin typeface="KG Primary Penmanship 2" panose="02000506000000020003" pitchFamily="2" charset="0"/>
                <a:cs typeface="Arial" panose="020B0604020202020204" pitchFamily="34" charset="0"/>
              </a:rPr>
              <a:t> </a:t>
            </a:r>
            <a:endParaRPr lang="es-ES_tradnl" sz="2400" b="1" dirty="0">
              <a:solidFill>
                <a:srgbClr val="FFFF00"/>
              </a:solidFill>
              <a:latin typeface="KG Primary Penmanship 2" panose="02000506000000020003" pitchFamily="2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28" name="AutoShape 4" descr="data:image/jpeg;base64,/9j/4AAQSkZJRgABAQAAAQABAAD/2wCEAAkGBxMHEhIUExMWFRQWFxgZGRUXGRgfFxoYHxggHhghHBwYICogGhslHh0ZIjIhJykrLi4uGCAzODMtNygtLisBCgoKBQUFDgUFDisZExkrKysrKysrKysrKysrKysrKysrKysrKysrKysrKysrKysrKysrKysrKysrKysrKysrK//AABEIAOcA2gMBIgACEQEDEQH/xAAcAAEBAAIDAQEAAAAAAAAAAAAABwUGAwQIAgH/xABMEAABAwIEAwUEBgQKCAcAAAABAAIDBBEFBhIhBzFBEyJRYXEUMoGRI0JicoKhCBZSsRUzU2NzkpOywdEkJTRDg6KjwhcmZHSk0uH/xAAUAQEAAAAAAAAAAAAAAAAAAAAA/8QAFBEBAAAAAAAAAAAAAAAAAAAAAP/aAAwDAQACEQMRAD8AuKIiAiIgIiICxGZcy02WIu1qZAwHZrRcvefBrRuf3DrZZdQPCsO/8T8aqnVLnez05cAwEj6NryyNgI3aHEFziN+fiCAydXxmqsVeY8OoC49C8PkfbxMcWzf6xXF7VmvFN2sdC09A2lYB/aEvVlw7D4sMYI4Y2RsHJrGgD5Dr5rsoIp+ruaX7mrAPh2zP8I7L5dTZsw/k8yAeBpHD/nAd8lbUQRA8UcXy9/t9AC39oski/wCoNTPyW45Z4tYfjha17jTSHk2awYT5SDu/Ox8lvrhq2O4Wj5r4WUGYA5zYxTzG/wBJEAAT9uP3XefI+aDeAbr9UGwrHK/hPUNpqwOlonHukXI09XQk7gjrEfhzBOczpxUkqZW0mEDtpX2HbNbq3IvaJp2JA3LnbCx22JAVatrY6BpfLIyNo+s9waPm7ZavW8TsJozY1jHH+bbJIPnG0haFhvB6rxxwmxOrdrO5YD2kg8tbrsZ6NBHgtto+D2FU4GqKSU+L5pB+UZaPyQcg4vYSf9+/+xm/+iyeG8Q8MxMgR1sQJ5CQmMn4ShpXVdwtwlwt7G34STA/MPusVifBfDaoHsu2gPi2QuHxEuq/zCCjNcHgEG4PIjkv1QWrwLF+FZMtNL29IN3gAmMDr2kRJMf32H1IVSyHnaDOUJczuTMt2kJNy0nkQfrMPQ/OxQbQiIgIiICIiAiIgIsdj+NwZegfPUP0Rt+ZJ5NaOrj4KP1HEDF87SOjwyAxRA2LwGlw+/K/6NhtvpG/gSguDnBguTYeJWKq8z0VF/GVdOw+DpYwfkSpPHwer8Zs6uxC556byTEfGRzQD6BZel4E0cfv1NQ77vZNH5sP70G3zcRMLh510Hwdf+7dRnB80w5LxeomheKijnc7UY+YY92sWBt32OuLdRfxCpUXBnC4+bZnesrv+2y/ajgzhcoIa2Zh8WyuJH9e4/JBuuDYvBjcTZqeRskbuTmnkfAjm1w8DYhd5a5kjJ8OTYXxxOc8veXukfbUejQbACwH7yeq2NAREQEU/wA68VIMq1Bp+xfM9rWucWOaA0u3DTffVax9HBcOTOJM2cKjsoKDTG3eWZ82zB02Efecd7Nv06AXQbXnHLkeaaWSnkAuRdj+rJAO44enXxBI6rW+F/Dw5N7WSZ8cs8ga0FjTZjRu4Au3Oo2vsPdC39EBERAREQfhGrmoRj1AOHuP0r6buw1BZeMcg2STRK0D9kHS8DobDoFasZxeHA4nTVEjY4283H8gAN3OPQDcqK4IZeJ+NNqixzaWmLCL9GsJdG0221vf3iOguOguF4REQEREBERAREQRLjI5+O4th9AXFsREe4P1pZC1zvAuDW2HmT4qxYVhsWERMhgY2ONgs1rRt/8ApPMk7kqXcdsBkHs+IwX105DXkDdoD9UT/Rr73++OgK3nIubYs30zZWENkFhLFfdj+v4Tzaeo8wQA2NERAREQERaXxgEwwud8Mj43RljyY3FpLNQDwS3e2kk28kG0txSB03YCaMzaS4xBzdYaCBctvcC5C6+ZcZZl6lmqZPdiaTbq53JrR5ucQB6rzVlmpOVajDq/VeOR0naeWmQxztP7Xccx483DwW7cdcxnEpoqCE3bGO1lIOxdpLmgnway7z94HogmP0+ZKr+UqKmX4F73fk0fk0eS9S5Oy3FlWljp49yN5H23kkI7zj+4DoAB0Uk/R/wAVU81Y8XEI7OO/wDKOF3n1DLD/iFXZAREQEREBcdRq0u0W12OnVfTqtte29rrkRB5wxLK+PZzlMlRDIS0uA7RzI42b2IYwm+n7QBuLG5WZwzImYcHjDKeoZEwEkRsmsLnc7FliT4lXZEEQfi2aMu7yRGoYP5uOUf/AByH29VmMucbIKlwjrYXUz72L23dGD9oWD2fI+qq61/NGTaPNLSKiIa7WEzbCVvo62/objyQZqjqmVzGyRPa9jhdr2kFpHkRsVzKB0E9TwgxBkMshkoZze/1S29i8D6kjCRqA5j8Nr4DdAREQEREHxNE2drmuAc1wILSLgg7EEHmCovmPh1WZSnNZg7nFouTCDd7R1aGnaaP7J7w2tc7i1ogjmD8b+wPZ19I9kjdnGLnfzilIc35lbTDxcwmQXNQ5vk6Ga/5NIWG4t50oqG9N7NDWVXhIxr2Qk8tXUvN9mN38SLi+r5N4PTYsBNWuNPG7cQsAEpB33BGmIeVifJqC0Zex6DMkPbUz9ceotuWubuOezgD+SyaxWW8u0+WIuxpmFjC4uN3OcS4gAklxPQDy2WVQF0cdw8YtTVEB5SxPj/rNI/xXeRB5gwGiOMYRiEJH0tHKyqA66Swxzj0DWX9QF8YbhrqbDKyvkJLpnNpYS4kk6nDt3XO57jSwH74W4ZXiGA5lq6Zw+jqO2bpPukSATtFuRFtTfiVkON+Hx4JhVDTwi0cc7Q0de7DJufEm5JPiSg23g7hww7CabbvS6pneet12/8AJoHwW6rD5Ni7DD6Fo+rTQD5RNWYQERY7MWMR5fppqiX3YmF1urjya0ebnWA8ygnvEziTPl2sipqRrJHNbqma5pdcu3a0aTqDg0Fx8nN81lsg8TYs3ydh2EkU+kuIFnxaRzOsWI3I94DmBcqHNxeSIVNdIf8ASap0jI3b3aHf7RI3qLNIhZY7an29xXbhLk/9VqQOkbaons+TxYLdyP8ACOf2i7yQbwiIgIiICIsNmrMtPlaB007rDk1g9+R3RrR1P5DmbBBMf0jalr20UIF5SZHgDmG2DQPHvOIt46FX8OiMEUTXbuaxoJ8w0AqK5BwqfiDiTsTq22gicCxv1S5v8Wxl+bWe8T1d6m1yQEREBERAU04s5/dgNqOkuauUC7mi5ja42bpHWRx5Dpz6i9LUPyBCMbzHXzTWc6F1Q5gPQtkELD+Fm3yQbJwv4bDA7VVYNdW7vBpOoQ33O/1pT1d05DqTTERBw1c3s0b32vpa51vGwupJh/HmGQjtqORgPWORjz8nBirGJRmWGVoFyWPAHiS02Xm/LOLfqOH0+I4Z2scrmkiZlnAhtvo+0bpf8CPVBeMt52ocy7U87S/+Sddsnn3XWJHmLhbCoR+pmF50aZMJqDT1De97NKXbHnsDd7N7d9hc0dAuzl/iHW5LmFJi8b3MFgJTvI1vLVq5Ts8/eG/M7IPzjAP4AxjD60bNIjLv+FL9J843gLPfpBwdrh8DxuG1LL+jo5B+8t+a4eOkMeNYZBVQubIxkrSHtNwY5AWGx+9o+S7mLXzZlnX7zxTMkNuZkhsX/Eljh8UG25CqPasNoHXvemhB9RGAfzBWeU74FYr7fhgjv3qeR8f4SdbD6Wfb8JVEQFE+M+Nux6qgwuBws1wdKfq6yLjV9mNl3u+H7Kpee8zMynRyTmxf7sTD9aQjuj0G7j5NKg8FDJhuF1OIzXM1dIaeJx56JC59RIf6QNe0eV+jkGU4YYEzNWJCXSTSUYboB66SexB+052qV32ifFehVL+GeJUGT8LhM1VAySa8zxraX3cBpGgEuu1gaLAc7+K6WZeN8UILaGEyu6Sy3bGPMM993odKCtTTNp2lz3BrRzc4gAfEr7XlKvzRV5lqYHVMzngTRlsY2jb3x7rBt5XNz5r1agLSsa4oUGCVMtNMZWvisCRGXNJLQ6wLbnk4cwFuq1fMPD7D8wGR0tOBK/nMwlsl/G42J9QQg0fHONzZPo6CmfJI7ZrpRtf7MbCXP9LtXSwLhxXZwmFXi8j2tO4iJtIR+zYbQM8h3jvyO6x+AyScKMV9nnIfTT6R2paB3CbNeDzaWnZ7b2tv+yr6g4aKkZQRsjiY1kbAA1jRYADoAuZEQEREBERAUKx+U8PMw+1OBFNU6nOIH1H2E3qWyAPt4EeKuq13PWU4s4UxhedLwdUUlrlj/wDFp5EdQfEAgNgjkEoDmkFpAII3BB5EHqF9KEZWzrVcN5PYcRie6FvuOG7mNvzjJ2li8ubeX2RX8EzTR48Aaepjkv8AV1WePVjrOHxCDMLgrKSOuY6OVjZGO2LHtDmn1B2K511q3EIsPGqWVkbfF7mtHzcUErzlwgDD7RhbnQzMOoQ6yAT/ADTybxu8ATp6d0Lp5bzLDnlpwvGI9NS0lscpGh/aDa3L6OYfJ3K3Q7PmHi/h2FBwieaqQdIvcv5yO7tvNur0UqxumxHPzpsRbSCOOOPUHsGm7WbjS496Z4G+obd2wtsEH1mKjrOH4qaCU9rR1TXdm76hcCC17f2JGuDdTOvyKonAKvFZh80Dt+xmcLfYkAd/eMi5spVsPFPCnQVW80dmvcLag8D6OZvgSL+RIeOS5uFOQqjJz6l000bhKGtDGB31HHS4k2sSCe7Y8+aDUOHcpyNjdTQSG0Ux0MvyJHepzc+LCW/eIHRXGaVtO1znENa0FznE2AAFySTyAClXHXLbpo4sQhuJaewkLefZ6rsf6sfv6OJ6LVMSzjiHE5sVDTRaQWs7ctPdc7bU57rWjhvuG7k+Z2Qc9ZNJxexVsbNTaGDe+4tHfvO8pJSLAcwBe3dcqXxDZhtHQdjW2jgAaImR/wAYCwWZ2TR1A28ADvssbLJS8IMNAH0kzzt0dPNbcnnpjaPkABuTvLcp9jn7ETJilVYutoZctbJubRsde0bR+yDd19je5QYHCstS5lme3D6eV8YNtUhZ3R/OPAawHrpFz4XVMwHgYLB1ZVG/WOAAAf8AEeDf4NCr9BRR4dG2OJjY42izWNADQPQLsINOwzhfheGkObTanAgh0j5HG45GznWB9AFuKIgIiIJT+kPQsmoqeU21sn0A9dL43ah82NP4VvuTKt1dQUUj93Pp4XOPiTGLlSjjDixzZW02GUp1FknfI5dsRb5Rs1Fx8yObSrRh1G3D4oome7GxrG+jQAPyCDsIiICIiAiIgIiIOhjWC0+OxmKoiZKzwcNwfFpG7T5ggqbYzwLpKok09RJD4NeBKwel9Lvm4qsIgibeCVVF3W4lZvgGSAfISWXNRcBmarz1rnf0cTWu/rPc79ysyINOwHhjhuCEObB2rx9eY6zfxDT3AfMNC3C3RfqIIXgbP1BzG6nHdp6k6WjoGSbxW+7IDGPIlXRRf9ISlNI+grGbPaXMv5tIkj+RD/mrFRVAq445Bye1rh6EXH70HK5ocCCLg9Fw09LHQtIYxkbeZDWho8ztsudafxZxU4RhdU5ps6Rohb4/SHSbeYaXH4IJpQxHixjL3vv7FT8h0MQd3G+RlILj10gi+wVAzrwto8z99n+jz2A7SNo0uAFhrj2Drcrix2AvYALg4HYMMMwxklu/UudKfu+7GPTS2/4iqEghwytmLKG1JOZ4m8mte1wAHTs6j3R0swldig4zVOEv7LEqIteOZYDG/wDs5dneocArSutX0EWItLJomSsP1XtDm/Jwsg1HDeK+FV1r1HZHwlY9tvxW0fmsw3O+GuF/b6X+2j/zWHxDhPhVaSfZzGT/ACUj2j4NvpHyWIk4H4e43EtUB4B8f+MZKDYMQ4l4VQC5rI3nwi1SH/pggfFT/MHFSqzQ72TCoJGufsZNjNbrpAu2IfbJ2v8AVO626i4O4XTEF0csv9JK63yj0hbnhWEwYOzRTwxxM/ZY0NB9bcz5lBpnC/h23KTTNMQ+reLEjdsbTuWtJ5knm7r6c6AiICIiAiIgIiICIiAiIgIiICIiCZfpAwdph0Tv2KmM/Ase3/uC2zh5L22F4ef/AE0I+TAP8FrnHg2wp3nND/eWd4Yi2FUH9AxBs6lH6RM/Z0VM3xqNX9WJ/wDmqupL+kZFro6U+E5Hzif/AJIKHlCm9ioaKP8AYp4W/ERi6y6xmWJxU0dI8cnwROHoYwVk0BERAREQEREBERAREQEREBERAREQEREBERAREQS/9ISfs8Pgb+1Utv6CKQ/vstzyHCafDaBp2IpobjzMYJ/NTT9Iqczmgp27lxldbzOljP7zlY6SEUzGMHJrQ0egFkHKp9xzofa8Ke61zDLFJ+eg/k8qgrG5lwwY1SVNOf8AexPYD4EtIafgbH4IMJwnrvb8Joj1ZH2R9Y3Fn7mhbapD+jzihMNXSu2dHIJA09A4aXj4OZv5uVeQEREBERAREQEREBERAREQEREBERAREQEREBEX4TpQRHOX+v8AM9HAN2wmAEdO5ed3zFgreohwjH6xYzX1x3a3tC0/0j7R/KNhHxVvQEREELk/8i5m1e7BVH4aZ3b+gE7b+QCuimHHnL38JUbKlg79MSXW59k6wf8A1SGu8gHLZ+G+Yv1noIZSbytHZy/0jQAT+IWd6OCDaEREBERAREQEREBERAREQEREBERAREQEREBatxOxf+BMMq5AbPczs2eOuTuAj0uXfBbSoxx8xF1fLRYfFu97hIR9t57KEfMyfkgz/AbCP4Pw4ykWdUSOePuN7jPh3XH8SpC6eD4e3CYIYGe7FGxg9GtA+ey7iAiIg4qumbWMfG9ocx7S1zTyLXCzgfIgqIcPap2QMYnw6Zx7GZwaxx5F3Ond+Np0G31rDoropbx0yscQp21sQImph3y33jDe97jrG7vDwBegqSLVeG2aRmuiZIT9Mz6OYfzgA39HCzh6kdFtSAiIgIiICIiAiIgIiICIiAiIgIiICItXxrFpKeDtYnXlqJWRUzDuw6jZhI6t0h0p5HTtcWQbO5wYCTsBzKhuQR+u+PVFc7eKEl7L+nZ048u6HP8AULe+L+MPw3D3xRNc6ap+iaGNcXBpH0rrN393a/QvapVkusxrL8T4qOgeA9+tz5KeTUTYAbvLW6QBtt1KD0aiiIbmzETzdED/AO0aB8rv/esPm7A8cwWmdU1dc8sBa0tZUS6rudYbNa1tvig9DIp9w7xGHL2CwVFVPpD9cjnyOJc5znGwHNz3aQ0AC52WnY3n2vz9K6kwuN8cX1pAbSFp2u9/KFnkDqNuf1UFuimbNfS4OsSDYg2I5g25FfUjBKC1wBBBBB5EHmCojFwMnpWtfFXtZNbfTG9oB66ZGv1W/D0+C+/1VzNg/wDE1hlA5AThx+VS235oOhTOdwlxktN/Yqi2+9uyLjpPm6JxIPXSb/WCvbXB4BBuDuCORC8/Y5lrMeZxHHVxdo1jrtLjRt0kixOqIh1rcxvew2JAVoyZhMmBUNNTyvD5Iow1zhe3oL7lrR3R5AIM0iIgIiICIiAiIgIiICIiAiIgIiIMNPVVNVPLHA6FrIgwOdIx7yZHAuIGl7bWZ2Z6319LLF1eBVMBE8YonTRansYKaRhc4tIcA7tyGucCW6y021cistln6Vk0pG8tRM71DX9kw/FkbF2sLxSPFRIY3X7OWSJ46h8bi1wP7/QhB+YHijMap4p476ZGh1jzafrNP2mm7T5grvLVMHP8B4hPSnaKpDqqDwD7gVLB+Iskt/OOWP416mYVM9jnNLHwm7SQd5GtO4+8g3tYjNmAMzPSy00hLRIBZw5tcCHNNutiBt1FwvNmHTYlS0rq6GpmbDHMIXETPuH6WkXYTYt7zR13PJXvhZmWTNFAyWbeVj3RPcAAHFtiHWGwJa5t7bXvy5INFw3gfI97fa63XCzZrI2u1ab3IBeSIwetgf8AFVnBMFgwGJsNPE2OMdBzJ8XE7ud5m5UBxTFMVxTFKukpqqoLvaKgMjExaAxr3EAEkAANGwWycGM7VVbVOo6qR0ocx7mOk3kY9hGppdzIIvzvYt80FqRQ3jdnWYVBoYJHRxxtaZSwkOe9wuGkjcNDS026l2/JTfBMy1eBPD6eokZY+7qJYfvMPdPyQeukUD4k5sfmHDsMqY3Oie58zJGsc4We0AOGx924uL9CFnv0fO1qWVsskkjxqjjbre51rNLnW1E2vqb8kFeREQEREBERAREQEREBERAREQFx1Ewp2OeeTWlx9ALlciw2cXhlDVXcG6onM1E2DdY03J6AXvfyQcuV4XU9HStd7whj1fe0Au/O66OVcpsyy+qfHNK/2mQyua8t0teSSS3S0c723v7oWYq6ptHC+UEaGRuffpZrb/KwUt4c4LOaOHFXVFTNVO1udE6TUx8Wsh7WtIvrLRqbvbUG8gg3bP8ASu9nbUxAmaieKhgHNzWgiZn44i8W8bLHcUahmIYJUyMIcx8cT2uHItMjHNPystlrsdpaOnFRLNG2BzQ4SOI0ua4XGn9q45Ac1K6bERjGAYlBTtkkjgldHAdD7vhMrXRAC1yWgltuYDRe10EkbjEzKZ1KH2gdL2rmADvSaWtBJ5kANFhe19/C3onhNPQQ0UcFHUiZwu+QOs2XW43cTGd2joOYsBuealvCzJr8Rq5GVtHMKd9PINUkUjGh+thaWvcBZ+xsQb81vOUeEEeBVpqJJu2jiIdTttZwd4yEbEt6W2PMgckEyxmnqqzGq1tFr7cz1Gns3hj7XOuziRba/Vc/C/Eo8qYoBWRvY8gwXdsYnvc3d4O5BsBe+wcTvfbr4lV1mEYtWz00cnae0VQa8ROcLOkc24FrE2O3Meq7mUchV+aKtstRHNHGZA+aacOa5+4JDQ+znOdyvaw+FkGI4kn/AFtXawbdvuBz0aW2t56eSyfFifD5p6cYeI9IgbrdEAGG9uzG31w0b333aDuNt54zcP5cUeK2kYXyaQ2aJvvODfde0c3OA7pA3IDbDY3k+DZVq8ZnZAyCVrnOAc50bw2MX3c4uAAAFzbraw3KDM4xQGlwLDnn/e1c7x6FpaPmGX+Ko3B3F6PL+GNM9VBE+WWWQtfIwP2Ogd0m/Jg6dV3eKGSpsRw+jpqGPX7M9oDC5oOhsTm83kAnl1UVxTJOI4c1xkopwLHdrNY5dTHqA+KD1oN0XxCbtb6D9y+0BERAREQEREBERAREQEREBfMjBICCAQRYg7gg8wR1CIg0vEOF9DVB4iM9KH3Dm08rmsIPMdmbssfDTZbTgmGMwWnhp476ImNYCbXIAtc22ueZ9URBqtTwvoq6rNTMZZW82Uz3kwRkm7tLeYaTvovp3OxFgNzp4G0zWsY1rGNFg1oAaB4ADYBEQciIiAiIgIiICIiAiIgIiICIiAiIgIiIP//Z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9" name="18 CuadroTexto"/>
          <p:cNvSpPr txBox="1"/>
          <p:nvPr/>
        </p:nvSpPr>
        <p:spPr>
          <a:xfrm>
            <a:off x="200472" y="6413509"/>
            <a:ext cx="391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2"/>
                </a:solidFill>
                <a:latin typeface="Kristen ITC" panose="03050502040202030202" pitchFamily="66" charset="0"/>
              </a:rPr>
              <a:t>www.imageneseducativas.com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03054" y="4598751"/>
            <a:ext cx="2000672" cy="6312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" y="267741"/>
            <a:ext cx="1951509" cy="5290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2" y="1933905"/>
            <a:ext cx="1772816" cy="17728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9" y="4451534"/>
            <a:ext cx="1772816" cy="177281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48" y="3192720"/>
            <a:ext cx="1772816" cy="177281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72" y="2012706"/>
            <a:ext cx="1772816" cy="177281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59" y="4530335"/>
            <a:ext cx="1772816" cy="177281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08" y="3271521"/>
            <a:ext cx="1772816" cy="177281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65" y="1933905"/>
            <a:ext cx="1772816" cy="177281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47" y="4624622"/>
            <a:ext cx="1772816" cy="1772816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7228015" y="2739029"/>
            <a:ext cx="1628660" cy="20584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0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317</Words>
  <Application>Microsoft Office PowerPoint</Application>
  <PresentationFormat>A4 (210 x 297 mm)</PresentationFormat>
  <Paragraphs>115</Paragraphs>
  <Slides>21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Anna</vt:lpstr>
      <vt:lpstr>Arial</vt:lpstr>
      <vt:lpstr>Calibri</vt:lpstr>
      <vt:lpstr>HelloChunky</vt:lpstr>
      <vt:lpstr>KBRadioWizard</vt:lpstr>
      <vt:lpstr>KG Primary Penmanship 2</vt:lpstr>
      <vt:lpstr>KG Second Chances Solid</vt:lpstr>
      <vt:lpstr>Kristen ITC</vt:lpstr>
      <vt:lpstr>Tema de Office</vt:lpstr>
      <vt:lpstr>Cuaderno de trabajo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http://www.centor.mx.gd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Antonio Ciudad Real Núñez</cp:lastModifiedBy>
  <cp:revision>49</cp:revision>
  <dcterms:created xsi:type="dcterms:W3CDTF">2015-01-28T08:15:14Z</dcterms:created>
  <dcterms:modified xsi:type="dcterms:W3CDTF">2016-01-19T11:18:46Z</dcterms:modified>
</cp:coreProperties>
</file>