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79" r:id="rId7"/>
    <p:sldId id="280" r:id="rId8"/>
    <p:sldId id="277" r:id="rId9"/>
    <p:sldId id="281" r:id="rId10"/>
    <p:sldId id="260" r:id="rId11"/>
    <p:sldId id="274" r:id="rId12"/>
    <p:sldId id="275" r:id="rId13"/>
    <p:sldId id="282" r:id="rId14"/>
    <p:sldId id="283" r:id="rId15"/>
    <p:sldId id="276" r:id="rId16"/>
  </p:sldIdLst>
  <p:sldSz cx="9906000" cy="6858000" type="A4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64" y="174"/>
      </p:cViewPr>
      <p:guideLst>
        <p:guide orient="horz" pos="159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3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34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90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66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6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36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61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7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63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14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74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B776-8ACC-4CB1-A25D-86D4E52C466A}" type="datetimeFigureOut">
              <a:rPr lang="es-ES" smtClean="0"/>
              <a:t>20/12/2015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6CBA-9887-4463-B55D-0220D1599E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2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www.imageneseducativ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imageneseducativa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imageneseducativas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imageneseducativa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imageneseducativa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hyperlink" Target="http://www.imageneseducativa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imageneseducativa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imageneseducativas.com/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imageneseducativa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imageneseducativa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imageneseducativas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imageneseducativa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imageneseducativas.com/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hyperlink" Target="http://www.imageneseducativa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hyperlink" Target="http://www.imageneseducativa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2504728" y="342900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504728" y="270892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504728" y="414908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504728" y="486916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921" y="1934305"/>
            <a:ext cx="1457714" cy="17974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880" y="4072842"/>
            <a:ext cx="1031126" cy="17820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1519044"/>
            <a:ext cx="1561946" cy="234888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7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504728" y="2009673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504728" y="5622196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6" y="3772264"/>
            <a:ext cx="2092262" cy="20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1770730" y="2179163"/>
            <a:ext cx="6680815" cy="1107177"/>
          </a:xfrm>
          <a:custGeom>
            <a:avLst/>
            <a:gdLst>
              <a:gd name="connsiteX0" fmla="*/ 0 w 5827598"/>
              <a:gd name="connsiteY0" fmla="*/ 721380 h 1107177"/>
              <a:gd name="connsiteX1" fmla="*/ 500063 w 5827598"/>
              <a:gd name="connsiteY1" fmla="*/ 7005 h 1107177"/>
              <a:gd name="connsiteX2" fmla="*/ 1343025 w 5827598"/>
              <a:gd name="connsiteY2" fmla="*/ 1107142 h 1107177"/>
              <a:gd name="connsiteX3" fmla="*/ 1957388 w 5827598"/>
              <a:gd name="connsiteY3" fmla="*/ 49867 h 1107177"/>
              <a:gd name="connsiteX4" fmla="*/ 2800350 w 5827598"/>
              <a:gd name="connsiteY4" fmla="*/ 1092855 h 1107177"/>
              <a:gd name="connsiteX5" fmla="*/ 3429000 w 5827598"/>
              <a:gd name="connsiteY5" fmla="*/ 121305 h 1107177"/>
              <a:gd name="connsiteX6" fmla="*/ 4314825 w 5827598"/>
              <a:gd name="connsiteY6" fmla="*/ 1078567 h 1107177"/>
              <a:gd name="connsiteX7" fmla="*/ 4800600 w 5827598"/>
              <a:gd name="connsiteY7" fmla="*/ 78442 h 1107177"/>
              <a:gd name="connsiteX8" fmla="*/ 5743575 w 5827598"/>
              <a:gd name="connsiteY8" fmla="*/ 1064280 h 1107177"/>
              <a:gd name="connsiteX9" fmla="*/ 5786438 w 5827598"/>
              <a:gd name="connsiteY9" fmla="*/ 507067 h 11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7598" h="1107177">
                <a:moveTo>
                  <a:pt x="0" y="721380"/>
                </a:moveTo>
                <a:cubicBezTo>
                  <a:pt x="138113" y="332045"/>
                  <a:pt x="276226" y="-57289"/>
                  <a:pt x="500063" y="7005"/>
                </a:cubicBezTo>
                <a:cubicBezTo>
                  <a:pt x="723900" y="71299"/>
                  <a:pt x="1100138" y="1099998"/>
                  <a:pt x="1343025" y="1107142"/>
                </a:cubicBezTo>
                <a:cubicBezTo>
                  <a:pt x="1585912" y="1114286"/>
                  <a:pt x="1714501" y="52248"/>
                  <a:pt x="1957388" y="49867"/>
                </a:cubicBezTo>
                <a:cubicBezTo>
                  <a:pt x="2200275" y="47486"/>
                  <a:pt x="2555081" y="1080949"/>
                  <a:pt x="2800350" y="1092855"/>
                </a:cubicBezTo>
                <a:cubicBezTo>
                  <a:pt x="3045619" y="1104761"/>
                  <a:pt x="3176588" y="123686"/>
                  <a:pt x="3429000" y="121305"/>
                </a:cubicBezTo>
                <a:cubicBezTo>
                  <a:pt x="3681412" y="118924"/>
                  <a:pt x="4086225" y="1085711"/>
                  <a:pt x="4314825" y="1078567"/>
                </a:cubicBezTo>
                <a:cubicBezTo>
                  <a:pt x="4543425" y="1071423"/>
                  <a:pt x="4562475" y="80823"/>
                  <a:pt x="4800600" y="78442"/>
                </a:cubicBezTo>
                <a:cubicBezTo>
                  <a:pt x="5038725" y="76061"/>
                  <a:pt x="5579269" y="992842"/>
                  <a:pt x="5743575" y="1064280"/>
                </a:cubicBezTo>
                <a:cubicBezTo>
                  <a:pt x="5907881" y="1135718"/>
                  <a:pt x="5779294" y="599936"/>
                  <a:pt x="5786438" y="507067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" name="Forma libre 8"/>
          <p:cNvSpPr/>
          <p:nvPr/>
        </p:nvSpPr>
        <p:spPr>
          <a:xfrm>
            <a:off x="1792133" y="3491484"/>
            <a:ext cx="6680815" cy="1107177"/>
          </a:xfrm>
          <a:custGeom>
            <a:avLst/>
            <a:gdLst>
              <a:gd name="connsiteX0" fmla="*/ 0 w 5827598"/>
              <a:gd name="connsiteY0" fmla="*/ 721380 h 1107177"/>
              <a:gd name="connsiteX1" fmla="*/ 500063 w 5827598"/>
              <a:gd name="connsiteY1" fmla="*/ 7005 h 1107177"/>
              <a:gd name="connsiteX2" fmla="*/ 1343025 w 5827598"/>
              <a:gd name="connsiteY2" fmla="*/ 1107142 h 1107177"/>
              <a:gd name="connsiteX3" fmla="*/ 1957388 w 5827598"/>
              <a:gd name="connsiteY3" fmla="*/ 49867 h 1107177"/>
              <a:gd name="connsiteX4" fmla="*/ 2800350 w 5827598"/>
              <a:gd name="connsiteY4" fmla="*/ 1092855 h 1107177"/>
              <a:gd name="connsiteX5" fmla="*/ 3429000 w 5827598"/>
              <a:gd name="connsiteY5" fmla="*/ 121305 h 1107177"/>
              <a:gd name="connsiteX6" fmla="*/ 4314825 w 5827598"/>
              <a:gd name="connsiteY6" fmla="*/ 1078567 h 1107177"/>
              <a:gd name="connsiteX7" fmla="*/ 4800600 w 5827598"/>
              <a:gd name="connsiteY7" fmla="*/ 78442 h 1107177"/>
              <a:gd name="connsiteX8" fmla="*/ 5743575 w 5827598"/>
              <a:gd name="connsiteY8" fmla="*/ 1064280 h 1107177"/>
              <a:gd name="connsiteX9" fmla="*/ 5786438 w 5827598"/>
              <a:gd name="connsiteY9" fmla="*/ 507067 h 11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7598" h="1107177">
                <a:moveTo>
                  <a:pt x="0" y="721380"/>
                </a:moveTo>
                <a:cubicBezTo>
                  <a:pt x="138113" y="332045"/>
                  <a:pt x="276226" y="-57289"/>
                  <a:pt x="500063" y="7005"/>
                </a:cubicBezTo>
                <a:cubicBezTo>
                  <a:pt x="723900" y="71299"/>
                  <a:pt x="1100138" y="1099998"/>
                  <a:pt x="1343025" y="1107142"/>
                </a:cubicBezTo>
                <a:cubicBezTo>
                  <a:pt x="1585912" y="1114286"/>
                  <a:pt x="1714501" y="52248"/>
                  <a:pt x="1957388" y="49867"/>
                </a:cubicBezTo>
                <a:cubicBezTo>
                  <a:pt x="2200275" y="47486"/>
                  <a:pt x="2555081" y="1080949"/>
                  <a:pt x="2800350" y="1092855"/>
                </a:cubicBezTo>
                <a:cubicBezTo>
                  <a:pt x="3045619" y="1104761"/>
                  <a:pt x="3176588" y="123686"/>
                  <a:pt x="3429000" y="121305"/>
                </a:cubicBezTo>
                <a:cubicBezTo>
                  <a:pt x="3681412" y="118924"/>
                  <a:pt x="4086225" y="1085711"/>
                  <a:pt x="4314825" y="1078567"/>
                </a:cubicBezTo>
                <a:cubicBezTo>
                  <a:pt x="4543425" y="1071423"/>
                  <a:pt x="4562475" y="80823"/>
                  <a:pt x="4800600" y="78442"/>
                </a:cubicBezTo>
                <a:cubicBezTo>
                  <a:pt x="5038725" y="76061"/>
                  <a:pt x="5579269" y="992842"/>
                  <a:pt x="5743575" y="1064280"/>
                </a:cubicBezTo>
                <a:cubicBezTo>
                  <a:pt x="5907881" y="1135718"/>
                  <a:pt x="5779294" y="599936"/>
                  <a:pt x="5786438" y="507067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0" name="Forma libre 9"/>
          <p:cNvSpPr/>
          <p:nvPr/>
        </p:nvSpPr>
        <p:spPr>
          <a:xfrm>
            <a:off x="1931622" y="4803805"/>
            <a:ext cx="6680815" cy="1107177"/>
          </a:xfrm>
          <a:custGeom>
            <a:avLst/>
            <a:gdLst>
              <a:gd name="connsiteX0" fmla="*/ 0 w 5827598"/>
              <a:gd name="connsiteY0" fmla="*/ 721380 h 1107177"/>
              <a:gd name="connsiteX1" fmla="*/ 500063 w 5827598"/>
              <a:gd name="connsiteY1" fmla="*/ 7005 h 1107177"/>
              <a:gd name="connsiteX2" fmla="*/ 1343025 w 5827598"/>
              <a:gd name="connsiteY2" fmla="*/ 1107142 h 1107177"/>
              <a:gd name="connsiteX3" fmla="*/ 1957388 w 5827598"/>
              <a:gd name="connsiteY3" fmla="*/ 49867 h 1107177"/>
              <a:gd name="connsiteX4" fmla="*/ 2800350 w 5827598"/>
              <a:gd name="connsiteY4" fmla="*/ 1092855 h 1107177"/>
              <a:gd name="connsiteX5" fmla="*/ 3429000 w 5827598"/>
              <a:gd name="connsiteY5" fmla="*/ 121305 h 1107177"/>
              <a:gd name="connsiteX6" fmla="*/ 4314825 w 5827598"/>
              <a:gd name="connsiteY6" fmla="*/ 1078567 h 1107177"/>
              <a:gd name="connsiteX7" fmla="*/ 4800600 w 5827598"/>
              <a:gd name="connsiteY7" fmla="*/ 78442 h 1107177"/>
              <a:gd name="connsiteX8" fmla="*/ 5743575 w 5827598"/>
              <a:gd name="connsiteY8" fmla="*/ 1064280 h 1107177"/>
              <a:gd name="connsiteX9" fmla="*/ 5786438 w 5827598"/>
              <a:gd name="connsiteY9" fmla="*/ 507067 h 110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7598" h="1107177">
                <a:moveTo>
                  <a:pt x="0" y="721380"/>
                </a:moveTo>
                <a:cubicBezTo>
                  <a:pt x="138113" y="332045"/>
                  <a:pt x="276226" y="-57289"/>
                  <a:pt x="500063" y="7005"/>
                </a:cubicBezTo>
                <a:cubicBezTo>
                  <a:pt x="723900" y="71299"/>
                  <a:pt x="1100138" y="1099998"/>
                  <a:pt x="1343025" y="1107142"/>
                </a:cubicBezTo>
                <a:cubicBezTo>
                  <a:pt x="1585912" y="1114286"/>
                  <a:pt x="1714501" y="52248"/>
                  <a:pt x="1957388" y="49867"/>
                </a:cubicBezTo>
                <a:cubicBezTo>
                  <a:pt x="2200275" y="47486"/>
                  <a:pt x="2555081" y="1080949"/>
                  <a:pt x="2800350" y="1092855"/>
                </a:cubicBezTo>
                <a:cubicBezTo>
                  <a:pt x="3045619" y="1104761"/>
                  <a:pt x="3176588" y="123686"/>
                  <a:pt x="3429000" y="121305"/>
                </a:cubicBezTo>
                <a:cubicBezTo>
                  <a:pt x="3681412" y="118924"/>
                  <a:pt x="4086225" y="1085711"/>
                  <a:pt x="4314825" y="1078567"/>
                </a:cubicBezTo>
                <a:cubicBezTo>
                  <a:pt x="4543425" y="1071423"/>
                  <a:pt x="4562475" y="80823"/>
                  <a:pt x="4800600" y="78442"/>
                </a:cubicBezTo>
                <a:cubicBezTo>
                  <a:pt x="5038725" y="76061"/>
                  <a:pt x="5579269" y="992842"/>
                  <a:pt x="5743575" y="1064280"/>
                </a:cubicBezTo>
                <a:cubicBezTo>
                  <a:pt x="5907881" y="1135718"/>
                  <a:pt x="5779294" y="599936"/>
                  <a:pt x="5786438" y="507067"/>
                </a:cubicBezTo>
              </a:path>
            </a:pathLst>
          </a:cu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3493">
            <a:off x="-350454" y="1849473"/>
            <a:ext cx="2797088" cy="22705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3493">
            <a:off x="-159724" y="3771847"/>
            <a:ext cx="2797088" cy="22705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55" y="4314330"/>
            <a:ext cx="1348245" cy="16336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45" y="2339645"/>
            <a:ext cx="1348245" cy="16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580571" y="1208286"/>
            <a:ext cx="8803235" cy="5064761"/>
          </a:xfrm>
          <a:custGeom>
            <a:avLst/>
            <a:gdLst>
              <a:gd name="connsiteX0" fmla="*/ 407723 w 7091191"/>
              <a:gd name="connsiteY0" fmla="*/ 1406327 h 5064761"/>
              <a:gd name="connsiteX1" fmla="*/ 179123 w 7091191"/>
              <a:gd name="connsiteY1" fmla="*/ 3692327 h 5064761"/>
              <a:gd name="connsiteX2" fmla="*/ 2708010 w 7091191"/>
              <a:gd name="connsiteY2" fmla="*/ 3120827 h 5064761"/>
              <a:gd name="connsiteX3" fmla="*/ 1193535 w 7091191"/>
              <a:gd name="connsiteY3" fmla="*/ 2034977 h 5064761"/>
              <a:gd name="connsiteX4" fmla="*/ 607748 w 7091191"/>
              <a:gd name="connsiteY4" fmla="*/ 3220839 h 5064761"/>
              <a:gd name="connsiteX5" fmla="*/ 1307835 w 7091191"/>
              <a:gd name="connsiteY5" fmla="*/ 4535289 h 5064761"/>
              <a:gd name="connsiteX6" fmla="*/ 3851010 w 7091191"/>
              <a:gd name="connsiteY6" fmla="*/ 3778052 h 5064761"/>
              <a:gd name="connsiteX7" fmla="*/ 3693848 w 7091191"/>
              <a:gd name="connsiteY7" fmla="*/ 477639 h 5064761"/>
              <a:gd name="connsiteX8" fmla="*/ 2736585 w 7091191"/>
              <a:gd name="connsiteY8" fmla="*/ 1406327 h 5064761"/>
              <a:gd name="connsiteX9" fmla="*/ 6394185 w 7091191"/>
              <a:gd name="connsiteY9" fmla="*/ 1806377 h 5064761"/>
              <a:gd name="connsiteX10" fmla="*/ 6994260 w 7091191"/>
              <a:gd name="connsiteY10" fmla="*/ 334764 h 5064761"/>
              <a:gd name="connsiteX11" fmla="*/ 5136885 w 7091191"/>
              <a:gd name="connsiteY11" fmla="*/ 420489 h 5064761"/>
              <a:gd name="connsiteX12" fmla="*/ 4322498 w 7091191"/>
              <a:gd name="connsiteY12" fmla="*/ 4821039 h 5064761"/>
              <a:gd name="connsiteX13" fmla="*/ 5379773 w 7091191"/>
              <a:gd name="connsiteY13" fmla="*/ 4492427 h 5064761"/>
              <a:gd name="connsiteX14" fmla="*/ 5465498 w 7091191"/>
              <a:gd name="connsiteY14" fmla="*/ 4463852 h 506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91191" h="5064761">
                <a:moveTo>
                  <a:pt x="407723" y="1406327"/>
                </a:moveTo>
                <a:cubicBezTo>
                  <a:pt x="101732" y="2406452"/>
                  <a:pt x="-204258" y="3406577"/>
                  <a:pt x="179123" y="3692327"/>
                </a:cubicBezTo>
                <a:cubicBezTo>
                  <a:pt x="562504" y="3978077"/>
                  <a:pt x="2538941" y="3397052"/>
                  <a:pt x="2708010" y="3120827"/>
                </a:cubicBezTo>
                <a:cubicBezTo>
                  <a:pt x="2877079" y="2844602"/>
                  <a:pt x="1543579" y="2018308"/>
                  <a:pt x="1193535" y="2034977"/>
                </a:cubicBezTo>
                <a:cubicBezTo>
                  <a:pt x="843491" y="2051646"/>
                  <a:pt x="588698" y="2804120"/>
                  <a:pt x="607748" y="3220839"/>
                </a:cubicBezTo>
                <a:cubicBezTo>
                  <a:pt x="626798" y="3637558"/>
                  <a:pt x="767291" y="4442420"/>
                  <a:pt x="1307835" y="4535289"/>
                </a:cubicBezTo>
                <a:cubicBezTo>
                  <a:pt x="1848379" y="4628158"/>
                  <a:pt x="3453341" y="4454327"/>
                  <a:pt x="3851010" y="3778052"/>
                </a:cubicBezTo>
                <a:cubicBezTo>
                  <a:pt x="4248679" y="3101777"/>
                  <a:pt x="3879586" y="872927"/>
                  <a:pt x="3693848" y="477639"/>
                </a:cubicBezTo>
                <a:cubicBezTo>
                  <a:pt x="3508110" y="82351"/>
                  <a:pt x="2286529" y="1184871"/>
                  <a:pt x="2736585" y="1406327"/>
                </a:cubicBezTo>
                <a:cubicBezTo>
                  <a:pt x="3186641" y="1627783"/>
                  <a:pt x="5684573" y="1984971"/>
                  <a:pt x="6394185" y="1806377"/>
                </a:cubicBezTo>
                <a:cubicBezTo>
                  <a:pt x="7103798" y="1627783"/>
                  <a:pt x="7203810" y="565745"/>
                  <a:pt x="6994260" y="334764"/>
                </a:cubicBezTo>
                <a:cubicBezTo>
                  <a:pt x="6784710" y="103783"/>
                  <a:pt x="5582179" y="-327224"/>
                  <a:pt x="5136885" y="420489"/>
                </a:cubicBezTo>
                <a:cubicBezTo>
                  <a:pt x="4691591" y="1168201"/>
                  <a:pt x="4282017" y="4142383"/>
                  <a:pt x="4322498" y="4821039"/>
                </a:cubicBezTo>
                <a:cubicBezTo>
                  <a:pt x="4362979" y="5499695"/>
                  <a:pt x="5189273" y="4551958"/>
                  <a:pt x="5379773" y="4492427"/>
                </a:cubicBezTo>
                <a:cubicBezTo>
                  <a:pt x="5570273" y="4432896"/>
                  <a:pt x="5451210" y="4468615"/>
                  <a:pt x="5465498" y="4463852"/>
                </a:cubicBezTo>
              </a:path>
            </a:pathLst>
          </a:custGeom>
          <a:ln w="28575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2718">
            <a:off x="1212546" y="1504702"/>
            <a:ext cx="1468335" cy="19270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68" y="3532963"/>
            <a:ext cx="2127614" cy="21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1723757" y="139908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8" name="Flecha a la derecha con muesca 7"/>
          <p:cNvSpPr/>
          <p:nvPr/>
        </p:nvSpPr>
        <p:spPr>
          <a:xfrm>
            <a:off x="1534307" y="2197409"/>
            <a:ext cx="6917238" cy="1080120"/>
          </a:xfrm>
          <a:prstGeom prst="notchedRightArrow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 la derecha con muesca 8"/>
          <p:cNvSpPr/>
          <p:nvPr/>
        </p:nvSpPr>
        <p:spPr>
          <a:xfrm>
            <a:off x="1534307" y="3641040"/>
            <a:ext cx="6917238" cy="1080120"/>
          </a:xfrm>
          <a:prstGeom prst="notchedRightArrow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 la derecha con muesca 9"/>
          <p:cNvSpPr/>
          <p:nvPr/>
        </p:nvSpPr>
        <p:spPr>
          <a:xfrm>
            <a:off x="1534307" y="5044076"/>
            <a:ext cx="6917238" cy="1080120"/>
          </a:xfrm>
          <a:prstGeom prst="notchedRightArrow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1403484"/>
            <a:ext cx="1515925" cy="16094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3040713"/>
            <a:ext cx="1306507" cy="14696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0" y="4699482"/>
            <a:ext cx="1057369" cy="15900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5704" y="3408880"/>
            <a:ext cx="5330239" cy="13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318439" y="1653076"/>
            <a:ext cx="9269122" cy="4664253"/>
          </a:xfrm>
          <a:custGeom>
            <a:avLst/>
            <a:gdLst>
              <a:gd name="connsiteX0" fmla="*/ 8982710 w 9269122"/>
              <a:gd name="connsiteY0" fmla="*/ 2723084 h 4664253"/>
              <a:gd name="connsiteX1" fmla="*/ 9127853 w 9269122"/>
              <a:gd name="connsiteY1" fmla="*/ 603998 h 4664253"/>
              <a:gd name="connsiteX2" fmla="*/ 7226481 w 9269122"/>
              <a:gd name="connsiteY2" fmla="*/ 371769 h 4664253"/>
              <a:gd name="connsiteX3" fmla="*/ 7270024 w 9269122"/>
              <a:gd name="connsiteY3" fmla="*/ 1619998 h 4664253"/>
              <a:gd name="connsiteX4" fmla="*/ 8445681 w 9269122"/>
              <a:gd name="connsiteY4" fmla="*/ 1460341 h 4664253"/>
              <a:gd name="connsiteX5" fmla="*/ 7037796 w 9269122"/>
              <a:gd name="connsiteY5" fmla="*/ 4464798 h 4664253"/>
              <a:gd name="connsiteX6" fmla="*/ 4526824 w 9269122"/>
              <a:gd name="connsiteY6" fmla="*/ 4116455 h 4664253"/>
              <a:gd name="connsiteX7" fmla="*/ 4396196 w 9269122"/>
              <a:gd name="connsiteY7" fmla="*/ 3042398 h 4664253"/>
              <a:gd name="connsiteX8" fmla="*/ 6878139 w 9269122"/>
              <a:gd name="connsiteY8" fmla="*/ 3550398 h 4664253"/>
              <a:gd name="connsiteX9" fmla="*/ 7240996 w 9269122"/>
              <a:gd name="connsiteY9" fmla="*/ 2229598 h 4664253"/>
              <a:gd name="connsiteX10" fmla="*/ 5804081 w 9269122"/>
              <a:gd name="connsiteY10" fmla="*/ 1939312 h 4664253"/>
              <a:gd name="connsiteX11" fmla="*/ 6021796 w 9269122"/>
              <a:gd name="connsiteY11" fmla="*/ 154055 h 4664253"/>
              <a:gd name="connsiteX12" fmla="*/ 4134939 w 9269122"/>
              <a:gd name="connsiteY12" fmla="*/ 284684 h 4664253"/>
              <a:gd name="connsiteX13" fmla="*/ 3946253 w 9269122"/>
              <a:gd name="connsiteY13" fmla="*/ 1837712 h 4664253"/>
              <a:gd name="connsiteX14" fmla="*/ 5412196 w 9269122"/>
              <a:gd name="connsiteY14" fmla="*/ 2127998 h 4664253"/>
              <a:gd name="connsiteX15" fmla="*/ 3757567 w 9269122"/>
              <a:gd name="connsiteY15" fmla="*/ 2940798 h 4664253"/>
              <a:gd name="connsiteX16" fmla="*/ 3699510 w 9269122"/>
              <a:gd name="connsiteY16" fmla="*/ 4624455 h 4664253"/>
              <a:gd name="connsiteX17" fmla="*/ 346710 w 9269122"/>
              <a:gd name="connsiteY17" fmla="*/ 4072912 h 4664253"/>
              <a:gd name="connsiteX18" fmla="*/ 404767 w 9269122"/>
              <a:gd name="connsiteY18" fmla="*/ 3376227 h 4664253"/>
              <a:gd name="connsiteX19" fmla="*/ 2988310 w 9269122"/>
              <a:gd name="connsiteY19" fmla="*/ 3550398 h 4664253"/>
              <a:gd name="connsiteX20" fmla="*/ 3423739 w 9269122"/>
              <a:gd name="connsiteY20" fmla="*/ 1199084 h 4664253"/>
              <a:gd name="connsiteX21" fmla="*/ 2509339 w 9269122"/>
              <a:gd name="connsiteY21" fmla="*/ 1228112 h 466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69122" h="4664253">
                <a:moveTo>
                  <a:pt x="8982710" y="2723084"/>
                </a:moveTo>
                <a:cubicBezTo>
                  <a:pt x="9201634" y="1859484"/>
                  <a:pt x="9420558" y="995884"/>
                  <a:pt x="9127853" y="603998"/>
                </a:cubicBezTo>
                <a:cubicBezTo>
                  <a:pt x="8835148" y="212112"/>
                  <a:pt x="7536119" y="202436"/>
                  <a:pt x="7226481" y="371769"/>
                </a:cubicBezTo>
                <a:cubicBezTo>
                  <a:pt x="6916843" y="541102"/>
                  <a:pt x="7066824" y="1438569"/>
                  <a:pt x="7270024" y="1619998"/>
                </a:cubicBezTo>
                <a:cubicBezTo>
                  <a:pt x="7473224" y="1801427"/>
                  <a:pt x="8484386" y="986208"/>
                  <a:pt x="8445681" y="1460341"/>
                </a:cubicBezTo>
                <a:cubicBezTo>
                  <a:pt x="8406976" y="1934474"/>
                  <a:pt x="7690939" y="4022112"/>
                  <a:pt x="7037796" y="4464798"/>
                </a:cubicBezTo>
                <a:cubicBezTo>
                  <a:pt x="6384653" y="4907484"/>
                  <a:pt x="4967091" y="4353522"/>
                  <a:pt x="4526824" y="4116455"/>
                </a:cubicBezTo>
                <a:cubicBezTo>
                  <a:pt x="4086557" y="3879388"/>
                  <a:pt x="4004310" y="3136741"/>
                  <a:pt x="4396196" y="3042398"/>
                </a:cubicBezTo>
                <a:cubicBezTo>
                  <a:pt x="4788082" y="2948055"/>
                  <a:pt x="6404006" y="3685865"/>
                  <a:pt x="6878139" y="3550398"/>
                </a:cubicBezTo>
                <a:cubicBezTo>
                  <a:pt x="7352272" y="3414931"/>
                  <a:pt x="7420006" y="2498112"/>
                  <a:pt x="7240996" y="2229598"/>
                </a:cubicBezTo>
                <a:cubicBezTo>
                  <a:pt x="7061986" y="1961084"/>
                  <a:pt x="6007281" y="2285236"/>
                  <a:pt x="5804081" y="1939312"/>
                </a:cubicBezTo>
                <a:cubicBezTo>
                  <a:pt x="5600881" y="1593388"/>
                  <a:pt x="6299986" y="429826"/>
                  <a:pt x="6021796" y="154055"/>
                </a:cubicBezTo>
                <a:cubicBezTo>
                  <a:pt x="5743606" y="-121716"/>
                  <a:pt x="4480863" y="4075"/>
                  <a:pt x="4134939" y="284684"/>
                </a:cubicBezTo>
                <a:cubicBezTo>
                  <a:pt x="3789015" y="565293"/>
                  <a:pt x="3733377" y="1530493"/>
                  <a:pt x="3946253" y="1837712"/>
                </a:cubicBezTo>
                <a:cubicBezTo>
                  <a:pt x="4159129" y="2144931"/>
                  <a:pt x="5443644" y="1944150"/>
                  <a:pt x="5412196" y="2127998"/>
                </a:cubicBezTo>
                <a:cubicBezTo>
                  <a:pt x="5380748" y="2311846"/>
                  <a:pt x="4043014" y="2524722"/>
                  <a:pt x="3757567" y="2940798"/>
                </a:cubicBezTo>
                <a:cubicBezTo>
                  <a:pt x="3472120" y="3356874"/>
                  <a:pt x="4267986" y="4435769"/>
                  <a:pt x="3699510" y="4624455"/>
                </a:cubicBezTo>
                <a:cubicBezTo>
                  <a:pt x="3131034" y="4813141"/>
                  <a:pt x="895834" y="4280950"/>
                  <a:pt x="346710" y="4072912"/>
                </a:cubicBezTo>
                <a:cubicBezTo>
                  <a:pt x="-202414" y="3864874"/>
                  <a:pt x="-35500" y="3463313"/>
                  <a:pt x="404767" y="3376227"/>
                </a:cubicBezTo>
                <a:cubicBezTo>
                  <a:pt x="845034" y="3289141"/>
                  <a:pt x="2485148" y="3913255"/>
                  <a:pt x="2988310" y="3550398"/>
                </a:cubicBezTo>
                <a:cubicBezTo>
                  <a:pt x="3491472" y="3187541"/>
                  <a:pt x="3503567" y="1586132"/>
                  <a:pt x="3423739" y="1199084"/>
                </a:cubicBezTo>
                <a:cubicBezTo>
                  <a:pt x="3343910" y="812036"/>
                  <a:pt x="2926624" y="1020074"/>
                  <a:pt x="2509339" y="1228112"/>
                </a:cubicBezTo>
              </a:path>
            </a:pathLst>
          </a:custGeom>
          <a:ln w="3810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4276540"/>
            <a:ext cx="1996444" cy="21488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8126">
            <a:off x="670646" y="1911377"/>
            <a:ext cx="2328338" cy="28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202170" y="1301923"/>
            <a:ext cx="9762549" cy="4539207"/>
          </a:xfrm>
          <a:custGeom>
            <a:avLst/>
            <a:gdLst>
              <a:gd name="connsiteX0" fmla="*/ 3741180 w 9762549"/>
              <a:gd name="connsiteY0" fmla="*/ 2155652 h 4539207"/>
              <a:gd name="connsiteX1" fmla="*/ 3926918 w 9762549"/>
              <a:gd name="connsiteY1" fmla="*/ 741190 h 4539207"/>
              <a:gd name="connsiteX2" fmla="*/ 9170430 w 9762549"/>
              <a:gd name="connsiteY2" fmla="*/ 55390 h 4539207"/>
              <a:gd name="connsiteX3" fmla="*/ 5884305 w 9762549"/>
              <a:gd name="connsiteY3" fmla="*/ 2155652 h 4539207"/>
              <a:gd name="connsiteX4" fmla="*/ 9527618 w 9762549"/>
              <a:gd name="connsiteY4" fmla="*/ 2212802 h 4539207"/>
              <a:gd name="connsiteX5" fmla="*/ 6184343 w 9762549"/>
              <a:gd name="connsiteY5" fmla="*/ 3441527 h 4539207"/>
              <a:gd name="connsiteX6" fmla="*/ 9613343 w 9762549"/>
              <a:gd name="connsiteY6" fmla="*/ 4284490 h 4539207"/>
              <a:gd name="connsiteX7" fmla="*/ 140730 w 9762549"/>
              <a:gd name="connsiteY7" fmla="*/ 4427365 h 4539207"/>
              <a:gd name="connsiteX8" fmla="*/ 3755468 w 9762549"/>
              <a:gd name="connsiteY8" fmla="*/ 2770015 h 4539207"/>
              <a:gd name="connsiteX9" fmla="*/ 1183718 w 9762549"/>
              <a:gd name="connsiteY9" fmla="*/ 2269952 h 4539207"/>
              <a:gd name="connsiteX10" fmla="*/ 612218 w 9762549"/>
              <a:gd name="connsiteY10" fmla="*/ 826915 h 4539207"/>
              <a:gd name="connsiteX11" fmla="*/ 3741180 w 9762549"/>
              <a:gd name="connsiteY11" fmla="*/ 2155652 h 453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62549" h="4539207">
                <a:moveTo>
                  <a:pt x="3741180" y="2155652"/>
                </a:moveTo>
                <a:cubicBezTo>
                  <a:pt x="4293630" y="2141364"/>
                  <a:pt x="3022043" y="1091234"/>
                  <a:pt x="3926918" y="741190"/>
                </a:cubicBezTo>
                <a:cubicBezTo>
                  <a:pt x="4831793" y="391146"/>
                  <a:pt x="8844199" y="-180354"/>
                  <a:pt x="9170430" y="55390"/>
                </a:cubicBezTo>
                <a:cubicBezTo>
                  <a:pt x="9496661" y="291134"/>
                  <a:pt x="5824774" y="1796083"/>
                  <a:pt x="5884305" y="2155652"/>
                </a:cubicBezTo>
                <a:cubicBezTo>
                  <a:pt x="5943836" y="2515221"/>
                  <a:pt x="9477612" y="1998489"/>
                  <a:pt x="9527618" y="2212802"/>
                </a:cubicBezTo>
                <a:cubicBezTo>
                  <a:pt x="9577624" y="2427115"/>
                  <a:pt x="6170056" y="3096246"/>
                  <a:pt x="6184343" y="3441527"/>
                </a:cubicBezTo>
                <a:cubicBezTo>
                  <a:pt x="6198630" y="3786808"/>
                  <a:pt x="10620612" y="4120184"/>
                  <a:pt x="9613343" y="4284490"/>
                </a:cubicBezTo>
                <a:cubicBezTo>
                  <a:pt x="8606074" y="4448796"/>
                  <a:pt x="1117042" y="4679777"/>
                  <a:pt x="140730" y="4427365"/>
                </a:cubicBezTo>
                <a:cubicBezTo>
                  <a:pt x="-835582" y="4174953"/>
                  <a:pt x="3581637" y="3129584"/>
                  <a:pt x="3755468" y="2770015"/>
                </a:cubicBezTo>
                <a:cubicBezTo>
                  <a:pt x="3929299" y="2410446"/>
                  <a:pt x="1707593" y="2593802"/>
                  <a:pt x="1183718" y="2269952"/>
                </a:cubicBezTo>
                <a:cubicBezTo>
                  <a:pt x="659843" y="1946102"/>
                  <a:pt x="185974" y="841202"/>
                  <a:pt x="612218" y="826915"/>
                </a:cubicBezTo>
                <a:cubicBezTo>
                  <a:pt x="1038462" y="812627"/>
                  <a:pt x="3188730" y="2169940"/>
                  <a:pt x="3741180" y="2155652"/>
                </a:cubicBezTo>
                <a:close/>
              </a:path>
            </a:pathLst>
          </a:cu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45" y="2249015"/>
            <a:ext cx="2437037" cy="36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343708" y="1969847"/>
            <a:ext cx="4458643" cy="4445241"/>
          </a:xfrm>
          <a:custGeom>
            <a:avLst/>
            <a:gdLst>
              <a:gd name="connsiteX0" fmla="*/ 1928005 w 4458643"/>
              <a:gd name="connsiteY0" fmla="*/ 1359141 h 4445241"/>
              <a:gd name="connsiteX1" fmla="*/ 2956705 w 4458643"/>
              <a:gd name="connsiteY1" fmla="*/ 716203 h 4445241"/>
              <a:gd name="connsiteX2" fmla="*/ 3185305 w 4458643"/>
              <a:gd name="connsiteY2" fmla="*/ 2202103 h 4445241"/>
              <a:gd name="connsiteX3" fmla="*/ 2813830 w 4458643"/>
              <a:gd name="connsiteY3" fmla="*/ 3430828 h 4445241"/>
              <a:gd name="connsiteX4" fmla="*/ 1213630 w 4458643"/>
              <a:gd name="connsiteY4" fmla="*/ 3616566 h 4445241"/>
              <a:gd name="connsiteX5" fmla="*/ 727855 w 4458643"/>
              <a:gd name="connsiteY5" fmla="*/ 2545003 h 4445241"/>
              <a:gd name="connsiteX6" fmla="*/ 684992 w 4458643"/>
              <a:gd name="connsiteY6" fmla="*/ 1244841 h 4445241"/>
              <a:gd name="connsiteX7" fmla="*/ 1499380 w 4458643"/>
              <a:gd name="connsiteY7" fmla="*/ 501891 h 4445241"/>
              <a:gd name="connsiteX8" fmla="*/ 3385330 w 4458643"/>
              <a:gd name="connsiteY8" fmla="*/ 416166 h 4445241"/>
              <a:gd name="connsiteX9" fmla="*/ 3771092 w 4458643"/>
              <a:gd name="connsiteY9" fmla="*/ 1116253 h 4445241"/>
              <a:gd name="connsiteX10" fmla="*/ 3842530 w 4458643"/>
              <a:gd name="connsiteY10" fmla="*/ 2344978 h 4445241"/>
              <a:gd name="connsiteX11" fmla="*/ 3499630 w 4458643"/>
              <a:gd name="connsiteY11" fmla="*/ 3788016 h 4445241"/>
              <a:gd name="connsiteX12" fmla="*/ 2013730 w 4458643"/>
              <a:gd name="connsiteY12" fmla="*/ 4230928 h 4445241"/>
              <a:gd name="connsiteX13" fmla="*/ 427817 w 4458643"/>
              <a:gd name="connsiteY13" fmla="*/ 3930891 h 4445241"/>
              <a:gd name="connsiteX14" fmla="*/ 99205 w 4458643"/>
              <a:gd name="connsiteY14" fmla="*/ 2630728 h 4445241"/>
              <a:gd name="connsiteX15" fmla="*/ 70630 w 4458643"/>
              <a:gd name="connsiteY15" fmla="*/ 659053 h 4445241"/>
              <a:gd name="connsiteX16" fmla="*/ 970742 w 4458643"/>
              <a:gd name="connsiteY16" fmla="*/ 87553 h 4445241"/>
              <a:gd name="connsiteX17" fmla="*/ 2728105 w 4458643"/>
              <a:gd name="connsiteY17" fmla="*/ 16116 h 4445241"/>
              <a:gd name="connsiteX18" fmla="*/ 4156855 w 4458643"/>
              <a:gd name="connsiteY18" fmla="*/ 230428 h 4445241"/>
              <a:gd name="connsiteX19" fmla="*/ 4442605 w 4458643"/>
              <a:gd name="connsiteY19" fmla="*/ 1716328 h 4445241"/>
              <a:gd name="connsiteX20" fmla="*/ 4414030 w 4458643"/>
              <a:gd name="connsiteY20" fmla="*/ 3116503 h 4445241"/>
              <a:gd name="connsiteX21" fmla="*/ 4342592 w 4458643"/>
              <a:gd name="connsiteY21" fmla="*/ 3945178 h 4445241"/>
              <a:gd name="connsiteX22" fmla="*/ 3171017 w 4458643"/>
              <a:gd name="connsiteY22" fmla="*/ 4445241 h 444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58643" h="4445241">
                <a:moveTo>
                  <a:pt x="1928005" y="1359141"/>
                </a:moveTo>
                <a:cubicBezTo>
                  <a:pt x="2337580" y="967425"/>
                  <a:pt x="2747155" y="575709"/>
                  <a:pt x="2956705" y="716203"/>
                </a:cubicBezTo>
                <a:cubicBezTo>
                  <a:pt x="3166255" y="856697"/>
                  <a:pt x="3209117" y="1749666"/>
                  <a:pt x="3185305" y="2202103"/>
                </a:cubicBezTo>
                <a:cubicBezTo>
                  <a:pt x="3161493" y="2654540"/>
                  <a:pt x="3142443" y="3195084"/>
                  <a:pt x="2813830" y="3430828"/>
                </a:cubicBezTo>
                <a:cubicBezTo>
                  <a:pt x="2485218" y="3666572"/>
                  <a:pt x="1561292" y="3764203"/>
                  <a:pt x="1213630" y="3616566"/>
                </a:cubicBezTo>
                <a:cubicBezTo>
                  <a:pt x="865968" y="3468929"/>
                  <a:pt x="815961" y="2940291"/>
                  <a:pt x="727855" y="2545003"/>
                </a:cubicBezTo>
                <a:cubicBezTo>
                  <a:pt x="639749" y="2149716"/>
                  <a:pt x="556405" y="1585360"/>
                  <a:pt x="684992" y="1244841"/>
                </a:cubicBezTo>
                <a:cubicBezTo>
                  <a:pt x="813579" y="904322"/>
                  <a:pt x="1049324" y="640003"/>
                  <a:pt x="1499380" y="501891"/>
                </a:cubicBezTo>
                <a:cubicBezTo>
                  <a:pt x="1949436" y="363779"/>
                  <a:pt x="3006711" y="313772"/>
                  <a:pt x="3385330" y="416166"/>
                </a:cubicBezTo>
                <a:cubicBezTo>
                  <a:pt x="3763949" y="518560"/>
                  <a:pt x="3694892" y="794784"/>
                  <a:pt x="3771092" y="1116253"/>
                </a:cubicBezTo>
                <a:cubicBezTo>
                  <a:pt x="3847292" y="1437722"/>
                  <a:pt x="3887774" y="1899684"/>
                  <a:pt x="3842530" y="2344978"/>
                </a:cubicBezTo>
                <a:cubicBezTo>
                  <a:pt x="3797286" y="2790272"/>
                  <a:pt x="3804430" y="3473691"/>
                  <a:pt x="3499630" y="3788016"/>
                </a:cubicBezTo>
                <a:cubicBezTo>
                  <a:pt x="3194830" y="4102341"/>
                  <a:pt x="2525699" y="4207115"/>
                  <a:pt x="2013730" y="4230928"/>
                </a:cubicBezTo>
                <a:cubicBezTo>
                  <a:pt x="1501761" y="4254741"/>
                  <a:pt x="746904" y="4197591"/>
                  <a:pt x="427817" y="3930891"/>
                </a:cubicBezTo>
                <a:cubicBezTo>
                  <a:pt x="108729" y="3664191"/>
                  <a:pt x="158736" y="3176034"/>
                  <a:pt x="99205" y="2630728"/>
                </a:cubicBezTo>
                <a:cubicBezTo>
                  <a:pt x="39674" y="2085422"/>
                  <a:pt x="-74626" y="1082915"/>
                  <a:pt x="70630" y="659053"/>
                </a:cubicBezTo>
                <a:cubicBezTo>
                  <a:pt x="215886" y="235191"/>
                  <a:pt x="527830" y="194709"/>
                  <a:pt x="970742" y="87553"/>
                </a:cubicBezTo>
                <a:cubicBezTo>
                  <a:pt x="1413654" y="-19603"/>
                  <a:pt x="2197086" y="-7697"/>
                  <a:pt x="2728105" y="16116"/>
                </a:cubicBezTo>
                <a:cubicBezTo>
                  <a:pt x="3259124" y="39928"/>
                  <a:pt x="3871105" y="-52941"/>
                  <a:pt x="4156855" y="230428"/>
                </a:cubicBezTo>
                <a:cubicBezTo>
                  <a:pt x="4442605" y="513797"/>
                  <a:pt x="4399743" y="1235316"/>
                  <a:pt x="4442605" y="1716328"/>
                </a:cubicBezTo>
                <a:cubicBezTo>
                  <a:pt x="4485467" y="2197340"/>
                  <a:pt x="4430699" y="2745028"/>
                  <a:pt x="4414030" y="3116503"/>
                </a:cubicBezTo>
                <a:cubicBezTo>
                  <a:pt x="4397361" y="3487978"/>
                  <a:pt x="4549761" y="3723722"/>
                  <a:pt x="4342592" y="3945178"/>
                </a:cubicBezTo>
                <a:cubicBezTo>
                  <a:pt x="4135423" y="4166634"/>
                  <a:pt x="3366279" y="4361897"/>
                  <a:pt x="3171017" y="4445241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orma libre 8"/>
          <p:cNvSpPr/>
          <p:nvPr/>
        </p:nvSpPr>
        <p:spPr>
          <a:xfrm>
            <a:off x="5372284" y="1269471"/>
            <a:ext cx="4266338" cy="4723690"/>
          </a:xfrm>
          <a:custGeom>
            <a:avLst/>
            <a:gdLst>
              <a:gd name="connsiteX0" fmla="*/ 256991 w 4266338"/>
              <a:gd name="connsiteY0" fmla="*/ 302154 h 4723690"/>
              <a:gd name="connsiteX1" fmla="*/ 3957454 w 4266338"/>
              <a:gd name="connsiteY1" fmla="*/ 44979 h 4723690"/>
              <a:gd name="connsiteX2" fmla="*/ 485591 w 4266338"/>
              <a:gd name="connsiteY2" fmla="*/ 1116542 h 4723690"/>
              <a:gd name="connsiteX3" fmla="*/ 2500129 w 4266338"/>
              <a:gd name="connsiteY3" fmla="*/ 902229 h 4723690"/>
              <a:gd name="connsiteX4" fmla="*/ 2342966 w 4266338"/>
              <a:gd name="connsiteY4" fmla="*/ 1345142 h 4723690"/>
              <a:gd name="connsiteX5" fmla="*/ 99829 w 4266338"/>
              <a:gd name="connsiteY5" fmla="*/ 1959504 h 4723690"/>
              <a:gd name="connsiteX6" fmla="*/ 442729 w 4266338"/>
              <a:gd name="connsiteY6" fmla="*/ 4716992 h 4723690"/>
              <a:gd name="connsiteX7" fmla="*/ 899929 w 4266338"/>
              <a:gd name="connsiteY7" fmla="*/ 2788179 h 4723690"/>
              <a:gd name="connsiteX8" fmla="*/ 1814329 w 4266338"/>
              <a:gd name="connsiteY8" fmla="*/ 4574117 h 4723690"/>
              <a:gd name="connsiteX9" fmla="*/ 3800291 w 4266338"/>
              <a:gd name="connsiteY9" fmla="*/ 4416954 h 4723690"/>
              <a:gd name="connsiteX10" fmla="*/ 3886016 w 4266338"/>
              <a:gd name="connsiteY10" fmla="*/ 3388254 h 4723690"/>
              <a:gd name="connsiteX11" fmla="*/ 2671579 w 4266338"/>
              <a:gd name="connsiteY11" fmla="*/ 3916892 h 4723690"/>
              <a:gd name="connsiteX12" fmla="*/ 4214629 w 4266338"/>
              <a:gd name="connsiteY12" fmla="*/ 2188104 h 4723690"/>
              <a:gd name="connsiteX13" fmla="*/ 3786004 w 4266338"/>
              <a:gd name="connsiteY13" fmla="*/ 816504 h 4723690"/>
              <a:gd name="connsiteX14" fmla="*/ 2657291 w 4266338"/>
              <a:gd name="connsiteY14" fmla="*/ 1916642 h 47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6338" h="4723690">
                <a:moveTo>
                  <a:pt x="256991" y="302154"/>
                </a:moveTo>
                <a:cubicBezTo>
                  <a:pt x="2088172" y="105701"/>
                  <a:pt x="3919354" y="-90752"/>
                  <a:pt x="3957454" y="44979"/>
                </a:cubicBezTo>
                <a:cubicBezTo>
                  <a:pt x="3995554" y="180710"/>
                  <a:pt x="728479" y="973667"/>
                  <a:pt x="485591" y="1116542"/>
                </a:cubicBezTo>
                <a:cubicBezTo>
                  <a:pt x="242703" y="1259417"/>
                  <a:pt x="2190567" y="864129"/>
                  <a:pt x="2500129" y="902229"/>
                </a:cubicBezTo>
                <a:cubicBezTo>
                  <a:pt x="2809691" y="940329"/>
                  <a:pt x="2743016" y="1168930"/>
                  <a:pt x="2342966" y="1345142"/>
                </a:cubicBezTo>
                <a:cubicBezTo>
                  <a:pt x="1942916" y="1521354"/>
                  <a:pt x="416535" y="1397529"/>
                  <a:pt x="99829" y="1959504"/>
                </a:cubicBezTo>
                <a:cubicBezTo>
                  <a:pt x="-216877" y="2521479"/>
                  <a:pt x="309379" y="4578880"/>
                  <a:pt x="442729" y="4716992"/>
                </a:cubicBezTo>
                <a:cubicBezTo>
                  <a:pt x="576079" y="4855104"/>
                  <a:pt x="671329" y="2811991"/>
                  <a:pt x="899929" y="2788179"/>
                </a:cubicBezTo>
                <a:cubicBezTo>
                  <a:pt x="1128529" y="2764367"/>
                  <a:pt x="1330935" y="4302655"/>
                  <a:pt x="1814329" y="4574117"/>
                </a:cubicBezTo>
                <a:cubicBezTo>
                  <a:pt x="2297723" y="4845580"/>
                  <a:pt x="3455010" y="4614598"/>
                  <a:pt x="3800291" y="4416954"/>
                </a:cubicBezTo>
                <a:cubicBezTo>
                  <a:pt x="4145572" y="4219310"/>
                  <a:pt x="4074135" y="3471598"/>
                  <a:pt x="3886016" y="3388254"/>
                </a:cubicBezTo>
                <a:cubicBezTo>
                  <a:pt x="3697897" y="3304910"/>
                  <a:pt x="2616810" y="4116917"/>
                  <a:pt x="2671579" y="3916892"/>
                </a:cubicBezTo>
                <a:cubicBezTo>
                  <a:pt x="2726348" y="3716867"/>
                  <a:pt x="4028892" y="2704835"/>
                  <a:pt x="4214629" y="2188104"/>
                </a:cubicBezTo>
                <a:cubicBezTo>
                  <a:pt x="4400367" y="1671373"/>
                  <a:pt x="4045560" y="861748"/>
                  <a:pt x="3786004" y="816504"/>
                </a:cubicBezTo>
                <a:cubicBezTo>
                  <a:pt x="3526448" y="771260"/>
                  <a:pt x="2845410" y="1733286"/>
                  <a:pt x="2657291" y="1916642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4" t="211" r="2860" b="66773"/>
          <a:stretch/>
        </p:blipFill>
        <p:spPr>
          <a:xfrm>
            <a:off x="1407948" y="2590158"/>
            <a:ext cx="1973882" cy="24249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91" y="2960914"/>
            <a:ext cx="2282637" cy="23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1384720" y="2268197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2824880" y="2268197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223375" y="2268197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640783" y="2268197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7080943" y="2268197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8479438" y="2268197"/>
            <a:ext cx="0" cy="32403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0376">
            <a:off x="7303935" y="1235891"/>
            <a:ext cx="971035" cy="17574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9595">
            <a:off x="3036994" y="1545843"/>
            <a:ext cx="1107587" cy="19142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38" y="5132499"/>
            <a:ext cx="1261946" cy="133981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89" y="5000116"/>
            <a:ext cx="1280435" cy="144035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42" y="3622536"/>
            <a:ext cx="1249923" cy="9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9" name="28 Conector recto"/>
          <p:cNvCxnSpPr/>
          <p:nvPr/>
        </p:nvCxnSpPr>
        <p:spPr>
          <a:xfrm>
            <a:off x="2552599" y="22756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32 Conector recto"/>
          <p:cNvCxnSpPr/>
          <p:nvPr/>
        </p:nvCxnSpPr>
        <p:spPr>
          <a:xfrm flipV="1">
            <a:off x="3409855" y="22756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33 Conector recto"/>
          <p:cNvCxnSpPr/>
          <p:nvPr/>
        </p:nvCxnSpPr>
        <p:spPr>
          <a:xfrm>
            <a:off x="4267111" y="22756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34 Conector recto"/>
          <p:cNvCxnSpPr/>
          <p:nvPr/>
        </p:nvCxnSpPr>
        <p:spPr>
          <a:xfrm flipV="1">
            <a:off x="5124367" y="22756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37 Conector recto"/>
          <p:cNvCxnSpPr/>
          <p:nvPr/>
        </p:nvCxnSpPr>
        <p:spPr>
          <a:xfrm flipV="1">
            <a:off x="6840443" y="229379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38 Conector recto"/>
          <p:cNvCxnSpPr/>
          <p:nvPr/>
        </p:nvCxnSpPr>
        <p:spPr>
          <a:xfrm>
            <a:off x="5983187" y="229379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8 Conector recto"/>
          <p:cNvCxnSpPr/>
          <p:nvPr/>
        </p:nvCxnSpPr>
        <p:spPr>
          <a:xfrm>
            <a:off x="7697699" y="2295360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4 Conector recto"/>
          <p:cNvCxnSpPr/>
          <p:nvPr/>
        </p:nvCxnSpPr>
        <p:spPr>
          <a:xfrm flipV="1">
            <a:off x="1693779" y="229379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28 Conector recto"/>
          <p:cNvCxnSpPr/>
          <p:nvPr/>
        </p:nvCxnSpPr>
        <p:spPr>
          <a:xfrm>
            <a:off x="2552599" y="34129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2 Conector recto"/>
          <p:cNvCxnSpPr/>
          <p:nvPr/>
        </p:nvCxnSpPr>
        <p:spPr>
          <a:xfrm flipV="1">
            <a:off x="3409855" y="34129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3 Conector recto"/>
          <p:cNvCxnSpPr/>
          <p:nvPr/>
        </p:nvCxnSpPr>
        <p:spPr>
          <a:xfrm>
            <a:off x="4267111" y="34129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4 Conector recto"/>
          <p:cNvCxnSpPr/>
          <p:nvPr/>
        </p:nvCxnSpPr>
        <p:spPr>
          <a:xfrm flipV="1">
            <a:off x="5124367" y="34129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37 Conector recto"/>
          <p:cNvCxnSpPr/>
          <p:nvPr/>
        </p:nvCxnSpPr>
        <p:spPr>
          <a:xfrm flipV="1">
            <a:off x="6840443" y="343105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8 Conector recto"/>
          <p:cNvCxnSpPr/>
          <p:nvPr/>
        </p:nvCxnSpPr>
        <p:spPr>
          <a:xfrm>
            <a:off x="5983187" y="343105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7697699" y="3432618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34 Conector recto"/>
          <p:cNvCxnSpPr/>
          <p:nvPr/>
        </p:nvCxnSpPr>
        <p:spPr>
          <a:xfrm flipV="1">
            <a:off x="1693779" y="343105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28 Conector recto"/>
          <p:cNvCxnSpPr/>
          <p:nvPr/>
        </p:nvCxnSpPr>
        <p:spPr>
          <a:xfrm>
            <a:off x="2552599" y="454708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32 Conector recto"/>
          <p:cNvCxnSpPr/>
          <p:nvPr/>
        </p:nvCxnSpPr>
        <p:spPr>
          <a:xfrm flipV="1">
            <a:off x="3409855" y="454708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33 Conector recto"/>
          <p:cNvCxnSpPr/>
          <p:nvPr/>
        </p:nvCxnSpPr>
        <p:spPr>
          <a:xfrm>
            <a:off x="4267111" y="454708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34 Conector recto"/>
          <p:cNvCxnSpPr/>
          <p:nvPr/>
        </p:nvCxnSpPr>
        <p:spPr>
          <a:xfrm flipV="1">
            <a:off x="5124367" y="454708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37 Conector recto"/>
          <p:cNvCxnSpPr/>
          <p:nvPr/>
        </p:nvCxnSpPr>
        <p:spPr>
          <a:xfrm flipV="1">
            <a:off x="6840443" y="45651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38 Conector recto"/>
          <p:cNvCxnSpPr/>
          <p:nvPr/>
        </p:nvCxnSpPr>
        <p:spPr>
          <a:xfrm>
            <a:off x="5983187" y="45651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38 Conector recto"/>
          <p:cNvCxnSpPr/>
          <p:nvPr/>
        </p:nvCxnSpPr>
        <p:spPr>
          <a:xfrm>
            <a:off x="7697699" y="4566750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34 Conector recto"/>
          <p:cNvCxnSpPr/>
          <p:nvPr/>
        </p:nvCxnSpPr>
        <p:spPr>
          <a:xfrm flipV="1">
            <a:off x="1693779" y="45651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25" y="2849175"/>
            <a:ext cx="2073848" cy="20511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2313">
            <a:off x="7113068" y="3292508"/>
            <a:ext cx="4105536" cy="11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9" name="28 Conector recto"/>
          <p:cNvCxnSpPr/>
          <p:nvPr/>
        </p:nvCxnSpPr>
        <p:spPr>
          <a:xfrm>
            <a:off x="2552599" y="227569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32 Conector recto"/>
          <p:cNvCxnSpPr/>
          <p:nvPr/>
        </p:nvCxnSpPr>
        <p:spPr>
          <a:xfrm flipV="1">
            <a:off x="3409855" y="227569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33 Conector recto"/>
          <p:cNvCxnSpPr/>
          <p:nvPr/>
        </p:nvCxnSpPr>
        <p:spPr>
          <a:xfrm>
            <a:off x="4267111" y="227569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34 Conector recto"/>
          <p:cNvCxnSpPr/>
          <p:nvPr/>
        </p:nvCxnSpPr>
        <p:spPr>
          <a:xfrm flipV="1">
            <a:off x="5124367" y="227569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37 Conector recto"/>
          <p:cNvCxnSpPr/>
          <p:nvPr/>
        </p:nvCxnSpPr>
        <p:spPr>
          <a:xfrm flipV="1">
            <a:off x="6840443" y="229379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38 Conector recto"/>
          <p:cNvCxnSpPr/>
          <p:nvPr/>
        </p:nvCxnSpPr>
        <p:spPr>
          <a:xfrm>
            <a:off x="5983187" y="229379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8 Conector recto"/>
          <p:cNvCxnSpPr/>
          <p:nvPr/>
        </p:nvCxnSpPr>
        <p:spPr>
          <a:xfrm>
            <a:off x="7697699" y="2295360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4 Conector recto"/>
          <p:cNvCxnSpPr/>
          <p:nvPr/>
        </p:nvCxnSpPr>
        <p:spPr>
          <a:xfrm flipV="1">
            <a:off x="1693779" y="229379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28 Conector recto"/>
          <p:cNvCxnSpPr/>
          <p:nvPr/>
        </p:nvCxnSpPr>
        <p:spPr>
          <a:xfrm>
            <a:off x="2552599" y="341295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2 Conector recto"/>
          <p:cNvCxnSpPr/>
          <p:nvPr/>
        </p:nvCxnSpPr>
        <p:spPr>
          <a:xfrm flipV="1">
            <a:off x="3409855" y="341295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3 Conector recto"/>
          <p:cNvCxnSpPr/>
          <p:nvPr/>
        </p:nvCxnSpPr>
        <p:spPr>
          <a:xfrm>
            <a:off x="4267111" y="341295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4 Conector recto"/>
          <p:cNvCxnSpPr/>
          <p:nvPr/>
        </p:nvCxnSpPr>
        <p:spPr>
          <a:xfrm flipV="1">
            <a:off x="5124367" y="341295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37 Conector recto"/>
          <p:cNvCxnSpPr/>
          <p:nvPr/>
        </p:nvCxnSpPr>
        <p:spPr>
          <a:xfrm flipV="1">
            <a:off x="6840443" y="3431055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8 Conector recto"/>
          <p:cNvCxnSpPr/>
          <p:nvPr/>
        </p:nvCxnSpPr>
        <p:spPr>
          <a:xfrm>
            <a:off x="5983187" y="3431055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7697699" y="3432618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34 Conector recto"/>
          <p:cNvCxnSpPr/>
          <p:nvPr/>
        </p:nvCxnSpPr>
        <p:spPr>
          <a:xfrm flipV="1">
            <a:off x="1693779" y="3431055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28 Conector recto"/>
          <p:cNvCxnSpPr/>
          <p:nvPr/>
        </p:nvCxnSpPr>
        <p:spPr>
          <a:xfrm>
            <a:off x="2552599" y="454708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32 Conector recto"/>
          <p:cNvCxnSpPr/>
          <p:nvPr/>
        </p:nvCxnSpPr>
        <p:spPr>
          <a:xfrm flipV="1">
            <a:off x="3409855" y="454708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33 Conector recto"/>
          <p:cNvCxnSpPr/>
          <p:nvPr/>
        </p:nvCxnSpPr>
        <p:spPr>
          <a:xfrm>
            <a:off x="4267111" y="454708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34 Conector recto"/>
          <p:cNvCxnSpPr/>
          <p:nvPr/>
        </p:nvCxnSpPr>
        <p:spPr>
          <a:xfrm flipV="1">
            <a:off x="5124367" y="4547089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37 Conector recto"/>
          <p:cNvCxnSpPr/>
          <p:nvPr/>
        </p:nvCxnSpPr>
        <p:spPr>
          <a:xfrm flipV="1">
            <a:off x="6840443" y="456518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38 Conector recto"/>
          <p:cNvCxnSpPr/>
          <p:nvPr/>
        </p:nvCxnSpPr>
        <p:spPr>
          <a:xfrm>
            <a:off x="5983187" y="456518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38 Conector recto"/>
          <p:cNvCxnSpPr/>
          <p:nvPr/>
        </p:nvCxnSpPr>
        <p:spPr>
          <a:xfrm>
            <a:off x="7697699" y="4566750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34 Conector recto"/>
          <p:cNvCxnSpPr/>
          <p:nvPr/>
        </p:nvCxnSpPr>
        <p:spPr>
          <a:xfrm flipV="1">
            <a:off x="1693779" y="4565187"/>
            <a:ext cx="857256" cy="785818"/>
          </a:xfrm>
          <a:prstGeom prst="line">
            <a:avLst/>
          </a:prstGeom>
          <a:ln w="2857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25" y="2849175"/>
            <a:ext cx="2073848" cy="20511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2313">
            <a:off x="7113068" y="3292508"/>
            <a:ext cx="4105536" cy="11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2" name="Arco 1"/>
          <p:cNvSpPr/>
          <p:nvPr/>
        </p:nvSpPr>
        <p:spPr>
          <a:xfrm>
            <a:off x="1557930" y="238846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rco 11"/>
          <p:cNvSpPr/>
          <p:nvPr/>
        </p:nvSpPr>
        <p:spPr>
          <a:xfrm>
            <a:off x="2936653" y="238846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Arco 12"/>
          <p:cNvSpPr/>
          <p:nvPr/>
        </p:nvSpPr>
        <p:spPr>
          <a:xfrm>
            <a:off x="4315376" y="238846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rco 13"/>
          <p:cNvSpPr/>
          <p:nvPr/>
        </p:nvSpPr>
        <p:spPr>
          <a:xfrm>
            <a:off x="5694099" y="238846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rco 15"/>
          <p:cNvSpPr/>
          <p:nvPr/>
        </p:nvSpPr>
        <p:spPr>
          <a:xfrm>
            <a:off x="7072822" y="238846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rco 23"/>
          <p:cNvSpPr/>
          <p:nvPr/>
        </p:nvSpPr>
        <p:spPr>
          <a:xfrm>
            <a:off x="1557930" y="369435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Arco 24"/>
          <p:cNvSpPr/>
          <p:nvPr/>
        </p:nvSpPr>
        <p:spPr>
          <a:xfrm>
            <a:off x="2936653" y="369435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Arco 25"/>
          <p:cNvSpPr/>
          <p:nvPr/>
        </p:nvSpPr>
        <p:spPr>
          <a:xfrm>
            <a:off x="4315376" y="369435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Arco 26"/>
          <p:cNvSpPr/>
          <p:nvPr/>
        </p:nvSpPr>
        <p:spPr>
          <a:xfrm>
            <a:off x="5694099" y="369435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Arco 27"/>
          <p:cNvSpPr/>
          <p:nvPr/>
        </p:nvSpPr>
        <p:spPr>
          <a:xfrm>
            <a:off x="7072822" y="3694351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rco 28"/>
          <p:cNvSpPr/>
          <p:nvPr/>
        </p:nvSpPr>
        <p:spPr>
          <a:xfrm>
            <a:off x="1557930" y="503005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rco 29"/>
          <p:cNvSpPr/>
          <p:nvPr/>
        </p:nvSpPr>
        <p:spPr>
          <a:xfrm>
            <a:off x="2936653" y="503005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rco 30"/>
          <p:cNvSpPr/>
          <p:nvPr/>
        </p:nvSpPr>
        <p:spPr>
          <a:xfrm>
            <a:off x="4315376" y="503005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Arco 31"/>
          <p:cNvSpPr/>
          <p:nvPr/>
        </p:nvSpPr>
        <p:spPr>
          <a:xfrm>
            <a:off x="5694099" y="503005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Arco 32"/>
          <p:cNvSpPr/>
          <p:nvPr/>
        </p:nvSpPr>
        <p:spPr>
          <a:xfrm>
            <a:off x="7072822" y="503005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971">
            <a:off x="6483877" y="3431180"/>
            <a:ext cx="5314060" cy="132681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823">
            <a:off x="285960" y="1698195"/>
            <a:ext cx="1119483" cy="138039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823">
            <a:off x="285959" y="4552756"/>
            <a:ext cx="1119483" cy="138039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823">
            <a:off x="290927" y="3004084"/>
            <a:ext cx="1119483" cy="1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2" name="Rombo 1"/>
          <p:cNvSpPr/>
          <p:nvPr/>
        </p:nvSpPr>
        <p:spPr>
          <a:xfrm>
            <a:off x="1780426" y="222382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ombo 11"/>
          <p:cNvSpPr/>
          <p:nvPr/>
        </p:nvSpPr>
        <p:spPr>
          <a:xfrm>
            <a:off x="3159149" y="222382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ombo 12"/>
          <p:cNvSpPr/>
          <p:nvPr/>
        </p:nvSpPr>
        <p:spPr>
          <a:xfrm>
            <a:off x="4537872" y="222382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ombo 13"/>
          <p:cNvSpPr/>
          <p:nvPr/>
        </p:nvSpPr>
        <p:spPr>
          <a:xfrm>
            <a:off x="5916595" y="222382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ombo 15"/>
          <p:cNvSpPr/>
          <p:nvPr/>
        </p:nvSpPr>
        <p:spPr>
          <a:xfrm>
            <a:off x="7295318" y="222382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ombo 23"/>
          <p:cNvSpPr/>
          <p:nvPr/>
        </p:nvSpPr>
        <p:spPr>
          <a:xfrm>
            <a:off x="1780426" y="352971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ombo 24"/>
          <p:cNvSpPr/>
          <p:nvPr/>
        </p:nvSpPr>
        <p:spPr>
          <a:xfrm>
            <a:off x="3159149" y="352971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ombo 25"/>
          <p:cNvSpPr/>
          <p:nvPr/>
        </p:nvSpPr>
        <p:spPr>
          <a:xfrm>
            <a:off x="4537872" y="352971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ombo 26"/>
          <p:cNvSpPr/>
          <p:nvPr/>
        </p:nvSpPr>
        <p:spPr>
          <a:xfrm>
            <a:off x="5916595" y="352971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ombo 27"/>
          <p:cNvSpPr/>
          <p:nvPr/>
        </p:nvSpPr>
        <p:spPr>
          <a:xfrm>
            <a:off x="7295318" y="3529714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ombo 28"/>
          <p:cNvSpPr/>
          <p:nvPr/>
        </p:nvSpPr>
        <p:spPr>
          <a:xfrm>
            <a:off x="1780426" y="4865413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ombo 29"/>
          <p:cNvSpPr/>
          <p:nvPr/>
        </p:nvSpPr>
        <p:spPr>
          <a:xfrm>
            <a:off x="3159149" y="4865413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ombo 30"/>
          <p:cNvSpPr/>
          <p:nvPr/>
        </p:nvSpPr>
        <p:spPr>
          <a:xfrm>
            <a:off x="4537872" y="4865413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ombo 31"/>
          <p:cNvSpPr/>
          <p:nvPr/>
        </p:nvSpPr>
        <p:spPr>
          <a:xfrm>
            <a:off x="5916595" y="4865413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ombo 32"/>
          <p:cNvSpPr/>
          <p:nvPr/>
        </p:nvSpPr>
        <p:spPr>
          <a:xfrm>
            <a:off x="7295318" y="4865413"/>
            <a:ext cx="918230" cy="846314"/>
          </a:xfrm>
          <a:prstGeom prst="diamond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823">
            <a:off x="285960" y="1701612"/>
            <a:ext cx="1119483" cy="137356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823">
            <a:off x="285959" y="4674287"/>
            <a:ext cx="1119483" cy="113733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823">
            <a:off x="290927" y="3239910"/>
            <a:ext cx="1119483" cy="90874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971">
            <a:off x="6483877" y="3431180"/>
            <a:ext cx="5314060" cy="13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283" y="1517883"/>
            <a:ext cx="1440057" cy="2051197"/>
          </a:xfrm>
          <a:prstGeom prst="rect">
            <a:avLst/>
          </a:prstGeom>
        </p:spPr>
      </p:pic>
      <p:cxnSp>
        <p:nvCxnSpPr>
          <p:cNvPr id="79" name="Conector angular 78"/>
          <p:cNvCxnSpPr/>
          <p:nvPr/>
        </p:nvCxnSpPr>
        <p:spPr>
          <a:xfrm rot="16200000" flipH="1">
            <a:off x="2576736" y="3140968"/>
            <a:ext cx="1008112" cy="1008112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/>
          <p:nvPr/>
        </p:nvCxnSpPr>
        <p:spPr>
          <a:xfrm flipV="1">
            <a:off x="3584848" y="2348880"/>
            <a:ext cx="2304256" cy="1872208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r 80"/>
          <p:cNvCxnSpPr/>
          <p:nvPr/>
        </p:nvCxnSpPr>
        <p:spPr>
          <a:xfrm rot="16200000" flipH="1">
            <a:off x="5601437" y="2636547"/>
            <a:ext cx="1223406" cy="648072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/>
          <p:nvPr/>
        </p:nvCxnSpPr>
        <p:spPr>
          <a:xfrm flipV="1">
            <a:off x="6537176" y="2852936"/>
            <a:ext cx="1964301" cy="719350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r 82"/>
          <p:cNvCxnSpPr/>
          <p:nvPr/>
        </p:nvCxnSpPr>
        <p:spPr>
          <a:xfrm rot="16200000" flipH="1">
            <a:off x="2067283" y="4863763"/>
            <a:ext cx="1368152" cy="946898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r 83"/>
          <p:cNvCxnSpPr/>
          <p:nvPr/>
        </p:nvCxnSpPr>
        <p:spPr>
          <a:xfrm flipV="1">
            <a:off x="3187711" y="4766298"/>
            <a:ext cx="2232248" cy="1254612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r 84"/>
          <p:cNvCxnSpPr/>
          <p:nvPr/>
        </p:nvCxnSpPr>
        <p:spPr>
          <a:xfrm>
            <a:off x="5395179" y="4774505"/>
            <a:ext cx="1296144" cy="1165244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/>
          <p:nvPr/>
        </p:nvCxnSpPr>
        <p:spPr>
          <a:xfrm flipV="1">
            <a:off x="6681192" y="5128440"/>
            <a:ext cx="1399883" cy="820840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r 88"/>
          <p:cNvCxnSpPr/>
          <p:nvPr/>
        </p:nvCxnSpPr>
        <p:spPr>
          <a:xfrm rot="16200000" flipH="1">
            <a:off x="2910541" y="4306088"/>
            <a:ext cx="1008112" cy="1008112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r 89"/>
          <p:cNvCxnSpPr/>
          <p:nvPr/>
        </p:nvCxnSpPr>
        <p:spPr>
          <a:xfrm flipV="1">
            <a:off x="3918653" y="3514000"/>
            <a:ext cx="2304256" cy="1872208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angular 90"/>
          <p:cNvCxnSpPr/>
          <p:nvPr/>
        </p:nvCxnSpPr>
        <p:spPr>
          <a:xfrm rot="16200000" flipH="1">
            <a:off x="5935242" y="3801667"/>
            <a:ext cx="1223406" cy="648072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angular 91"/>
          <p:cNvCxnSpPr/>
          <p:nvPr/>
        </p:nvCxnSpPr>
        <p:spPr>
          <a:xfrm flipV="1">
            <a:off x="6870981" y="4018056"/>
            <a:ext cx="1964301" cy="719350"/>
          </a:xfrm>
          <a:prstGeom prst="bentConnector3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321" y="2882688"/>
            <a:ext cx="1577874" cy="26047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72" y="1660494"/>
            <a:ext cx="2033122" cy="22048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3429002"/>
            <a:ext cx="1591483" cy="162879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3"/>
          <a:stretch/>
        </p:blipFill>
        <p:spPr>
          <a:xfrm>
            <a:off x="7758819" y="4688100"/>
            <a:ext cx="1268919" cy="11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550180" y="189597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928903" y="189597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307626" y="189597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5686349" y="189597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7065072" y="189597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1550180" y="320186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2928903" y="320186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307626" y="320186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686349" y="320186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7065072" y="3201862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1550180" y="4537561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2928903" y="4537561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4307626" y="4537561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686349" y="4537561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7065072" y="4537561"/>
            <a:ext cx="1378723" cy="1656611"/>
          </a:xfrm>
          <a:prstGeom prst="ellips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7167">
            <a:off x="6483877" y="3431180"/>
            <a:ext cx="5314060" cy="132681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06">
            <a:off x="285960" y="1949595"/>
            <a:ext cx="1119483" cy="87759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06">
            <a:off x="285959" y="4804156"/>
            <a:ext cx="1119483" cy="87759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06">
            <a:off x="290927" y="3255484"/>
            <a:ext cx="1119483" cy="8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381000" y="8064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Kristen ITC" panose="03050502040202030202" pitchFamily="66" charset="0"/>
              </a:rPr>
              <a:t>Nombre</a:t>
            </a:r>
            <a:r>
              <a:rPr lang="es-ES_tradnl" dirty="0" smtClean="0">
                <a:latin typeface="Kristen ITC" panose="03050502040202030202" pitchFamily="66" charset="0"/>
              </a:rPr>
              <a:t>:__________________________________________________</a:t>
            </a:r>
            <a:r>
              <a:rPr lang="es-ES_tradnl" dirty="0">
                <a:latin typeface="Kristen ITC" panose="03050502040202030202" pitchFamily="66" charset="0"/>
              </a:rPr>
              <a:t>Fecha:_____________</a:t>
            </a:r>
          </a:p>
        </p:txBody>
      </p:sp>
      <p:sp>
        <p:nvSpPr>
          <p:cNvPr id="5" name="11 CuadroTexto"/>
          <p:cNvSpPr txBox="1"/>
          <p:nvPr/>
        </p:nvSpPr>
        <p:spPr>
          <a:xfrm>
            <a:off x="379051" y="140348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dirty="0">
                <a:latin typeface="Kristen ITC" panose="03050502040202030202" pitchFamily="66" charset="0"/>
              </a:rPr>
              <a:t>Ficha 1: Repasa la línea de puntos.</a:t>
            </a:r>
            <a:endParaRPr lang="es-ES_tradnl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" y="6162736"/>
            <a:ext cx="2120486" cy="574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75" y="307390"/>
            <a:ext cx="1581805" cy="49905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40189" y="6317329"/>
            <a:ext cx="42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HelloShabbyBlob" panose="02000603000000000000" pitchFamily="2" charset="0"/>
                <a:ea typeface="HelloShabbyBlob" panose="02000603000000000000" pitchFamily="2" charset="0"/>
                <a:hlinkClick r:id="rId4"/>
              </a:rPr>
              <a:t>http://www.imageneseducativas.com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HelloShabbyBlob" panose="02000603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7167">
            <a:off x="6483877" y="3431180"/>
            <a:ext cx="5314060" cy="132681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06">
            <a:off x="285960" y="1949595"/>
            <a:ext cx="1119483" cy="87759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06">
            <a:off x="285959" y="4804156"/>
            <a:ext cx="1119483" cy="87759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906">
            <a:off x="290927" y="3255484"/>
            <a:ext cx="1119483" cy="877594"/>
          </a:xfrm>
          <a:prstGeom prst="rect">
            <a:avLst/>
          </a:prstGeom>
        </p:spPr>
      </p:pic>
      <p:sp>
        <p:nvSpPr>
          <p:cNvPr id="37" name="Flecha derecha 36"/>
          <p:cNvSpPr/>
          <p:nvPr/>
        </p:nvSpPr>
        <p:spPr>
          <a:xfrm>
            <a:off x="2385755" y="1978324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derecha 37"/>
          <p:cNvSpPr/>
          <p:nvPr/>
        </p:nvSpPr>
        <p:spPr>
          <a:xfrm>
            <a:off x="4236232" y="2000519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derecha 38"/>
          <p:cNvSpPr/>
          <p:nvPr/>
        </p:nvSpPr>
        <p:spPr>
          <a:xfrm>
            <a:off x="6060982" y="1994908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 derecha 39"/>
          <p:cNvSpPr/>
          <p:nvPr/>
        </p:nvSpPr>
        <p:spPr>
          <a:xfrm>
            <a:off x="2253477" y="5037992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derecha 40"/>
          <p:cNvSpPr/>
          <p:nvPr/>
        </p:nvSpPr>
        <p:spPr>
          <a:xfrm>
            <a:off x="4103954" y="5060187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derecha 41"/>
          <p:cNvSpPr/>
          <p:nvPr/>
        </p:nvSpPr>
        <p:spPr>
          <a:xfrm>
            <a:off x="5928704" y="5054576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 derecha 42"/>
          <p:cNvSpPr/>
          <p:nvPr/>
        </p:nvSpPr>
        <p:spPr>
          <a:xfrm>
            <a:off x="2326971" y="3519535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 derecha 43"/>
          <p:cNvSpPr/>
          <p:nvPr/>
        </p:nvSpPr>
        <p:spPr>
          <a:xfrm>
            <a:off x="4177448" y="3541730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derecha 44"/>
          <p:cNvSpPr/>
          <p:nvPr/>
        </p:nvSpPr>
        <p:spPr>
          <a:xfrm>
            <a:off x="6002198" y="3536119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4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240</Words>
  <Application>Microsoft Office PowerPoint</Application>
  <PresentationFormat>A4 (210 x 297 mm)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HelloShabbyBlob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6</cp:revision>
  <dcterms:created xsi:type="dcterms:W3CDTF">2015-12-20T12:21:34Z</dcterms:created>
  <dcterms:modified xsi:type="dcterms:W3CDTF">2015-12-20T16:24:35Z</dcterms:modified>
</cp:coreProperties>
</file>