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photoAlbum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6" d="100"/>
          <a:sy n="66" d="100"/>
        </p:scale>
        <p:origin x="7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F8BB-C301-4029-87C6-DAFD2AD1ED3D}" type="datetimeFigureOut">
              <a:rPr lang="es-ES" smtClean="0"/>
              <a:t>13/12/2015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F65C-8D0B-49CB-9F08-9C78AA4DC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3402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F8BB-C301-4029-87C6-DAFD2AD1ED3D}" type="datetimeFigureOut">
              <a:rPr lang="es-ES" smtClean="0"/>
              <a:t>13/12/2015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F65C-8D0B-49CB-9F08-9C78AA4DC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779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F8BB-C301-4029-87C6-DAFD2AD1ED3D}" type="datetimeFigureOut">
              <a:rPr lang="es-ES" smtClean="0"/>
              <a:t>13/12/2015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F65C-8D0B-49CB-9F08-9C78AA4DC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1292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F8BB-C301-4029-87C6-DAFD2AD1ED3D}" type="datetimeFigureOut">
              <a:rPr lang="es-ES" smtClean="0"/>
              <a:t>13/12/2015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F65C-8D0B-49CB-9F08-9C78AA4DC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6084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F8BB-C301-4029-87C6-DAFD2AD1ED3D}" type="datetimeFigureOut">
              <a:rPr lang="es-ES" smtClean="0"/>
              <a:t>13/12/2015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F65C-8D0B-49CB-9F08-9C78AA4DC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672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F8BB-C301-4029-87C6-DAFD2AD1ED3D}" type="datetimeFigureOut">
              <a:rPr lang="es-ES" smtClean="0"/>
              <a:t>13/12/2015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F65C-8D0B-49CB-9F08-9C78AA4DC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5847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F8BB-C301-4029-87C6-DAFD2AD1ED3D}" type="datetimeFigureOut">
              <a:rPr lang="es-ES" smtClean="0"/>
              <a:t>13/12/2015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F65C-8D0B-49CB-9F08-9C78AA4DC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7410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F8BB-C301-4029-87C6-DAFD2AD1ED3D}" type="datetimeFigureOut">
              <a:rPr lang="es-ES" smtClean="0"/>
              <a:t>13/12/2015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F65C-8D0B-49CB-9F08-9C78AA4DC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2087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F8BB-C301-4029-87C6-DAFD2AD1ED3D}" type="datetimeFigureOut">
              <a:rPr lang="es-ES" smtClean="0"/>
              <a:t>13/12/2015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F65C-8D0B-49CB-9F08-9C78AA4DC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8001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F8BB-C301-4029-87C6-DAFD2AD1ED3D}" type="datetimeFigureOut">
              <a:rPr lang="es-ES" smtClean="0"/>
              <a:t>13/12/2015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F65C-8D0B-49CB-9F08-9C78AA4DC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0612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4F8BB-C301-4029-87C6-DAFD2AD1ED3D}" type="datetimeFigureOut">
              <a:rPr lang="es-ES" smtClean="0"/>
              <a:t>13/12/2015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F65C-8D0B-49CB-9F08-9C78AA4DC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9521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4F8BB-C301-4029-87C6-DAFD2AD1ED3D}" type="datetimeFigureOut">
              <a:rPr lang="es-ES" smtClean="0"/>
              <a:t>13/12/2015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9F65C-8D0B-49CB-9F08-9C78AA4DC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77867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468"/>
            <a:ext cx="12186398" cy="621506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4024" y="1847057"/>
            <a:ext cx="9144000" cy="952500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latin typeface="Aharoni" panose="02010803020104030203" pitchFamily="2" charset="-79"/>
                <a:cs typeface="Aharoni" panose="02010803020104030203" pitchFamily="2" charset="-79"/>
              </a:rPr>
              <a:t>Feria de las Matemáticas</a:t>
            </a:r>
            <a:endParaRPr lang="es-E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15139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eria de las Matemáticas (9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81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eria de las Matemáticas (10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5063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eria de las Matemáticas (1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0880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eria de las Matemáticas (1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7540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eria de las Matemáticas (1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2236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eria de las Matemáticas (1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5718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eria de las Matemáticas (1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5702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eria de las Matemáticas (16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6866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eria de las Matemáticas (17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6131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eria de las Matemáticas (18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5756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eria de las Matemáticas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1563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eria de las Matemáticas (19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0852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eria de las Matemáticas (20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07525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eria de las Matemáticas (2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483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eria de las Matemáticas (2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1769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eria de las Matemáticas (2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0130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eria de las Matemáticas (2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61700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eria de las Matemáticas (2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91576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eria de las Matemáticas (26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4593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eria de las Matemáticas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6211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eria de las Matemáticas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9001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eria de las Matemáticas (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4361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eria de las Matemáticas (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5052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eria de las Matemáticas (6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4441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eria de las Matemáticas (7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103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Feria de las Matemáticas (8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30042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</Words>
  <Application>Microsoft Office PowerPoint</Application>
  <PresentationFormat>Panorámica</PresentationFormat>
  <Paragraphs>1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2" baseType="lpstr">
      <vt:lpstr>Aharoni</vt:lpstr>
      <vt:lpstr>Arial</vt:lpstr>
      <vt:lpstr>Calibri</vt:lpstr>
      <vt:lpstr>Calibri Light</vt:lpstr>
      <vt:lpstr>Tema de Office</vt:lpstr>
      <vt:lpstr>Feria de las Matemáticas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Feria de las Matemáticas</dc:title>
  <dc:creator>Antonio Ciudad Real Núñez</dc:creator>
  <cp:lastModifiedBy>Antonio Ciudad Real Núñez</cp:lastModifiedBy>
  <cp:revision>1</cp:revision>
  <dcterms:created xsi:type="dcterms:W3CDTF">2015-12-13T11:20:01Z</dcterms:created>
  <dcterms:modified xsi:type="dcterms:W3CDTF">2015-12-13T11:21:31Z</dcterms:modified>
</cp:coreProperties>
</file>