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73" r:id="rId4"/>
    <p:sldId id="274" r:id="rId5"/>
    <p:sldId id="271" r:id="rId6"/>
    <p:sldId id="272" r:id="rId7"/>
    <p:sldId id="269" r:id="rId8"/>
    <p:sldId id="270" r:id="rId9"/>
    <p:sldId id="267" r:id="rId10"/>
    <p:sldId id="268" r:id="rId11"/>
    <p:sldId id="265" r:id="rId12"/>
    <p:sldId id="262" r:id="rId13"/>
    <p:sldId id="263" r:id="rId14"/>
    <p:sldId id="264" r:id="rId15"/>
    <p:sldId id="256" r:id="rId16"/>
    <p:sldId id="257" r:id="rId17"/>
    <p:sldId id="258" r:id="rId18"/>
    <p:sldId id="259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4AFC-BB6D-46D6-96CC-A7B8AF185BD9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C144-B600-4F69-9D5F-D15ED5CD5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91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4AFC-BB6D-46D6-96CC-A7B8AF185BD9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C144-B600-4F69-9D5F-D15ED5CD5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59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4AFC-BB6D-46D6-96CC-A7B8AF185BD9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C144-B600-4F69-9D5F-D15ED5CD5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87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4AFC-BB6D-46D6-96CC-A7B8AF185BD9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C144-B600-4F69-9D5F-D15ED5CD5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80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4AFC-BB6D-46D6-96CC-A7B8AF185BD9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C144-B600-4F69-9D5F-D15ED5CD5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63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4AFC-BB6D-46D6-96CC-A7B8AF185BD9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C144-B600-4F69-9D5F-D15ED5CD5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98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4AFC-BB6D-46D6-96CC-A7B8AF185BD9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C144-B600-4F69-9D5F-D15ED5CD5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72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4AFC-BB6D-46D6-96CC-A7B8AF185BD9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C144-B600-4F69-9D5F-D15ED5CD5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73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4AFC-BB6D-46D6-96CC-A7B8AF185BD9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C144-B600-4F69-9D5F-D15ED5CD5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40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4AFC-BB6D-46D6-96CC-A7B8AF185BD9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C144-B600-4F69-9D5F-D15ED5CD5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69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4AFC-BB6D-46D6-96CC-A7B8AF185BD9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C144-B600-4F69-9D5F-D15ED5CD5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59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14AFC-BB6D-46D6-96CC-A7B8AF185BD9}" type="datetimeFigureOut">
              <a:rPr lang="es-ES" smtClean="0"/>
              <a:t>14/12/2015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AC144-B600-4F69-9D5F-D15ED5CD5A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48220" y="218568"/>
            <a:ext cx="8888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00206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Diploma de navidad</a:t>
            </a:r>
            <a:endParaRPr lang="es-ES" sz="6600" dirty="0">
              <a:solidFill>
                <a:srgbClr val="002060"/>
              </a:solidFill>
              <a:latin typeface="HelloBigSky" panose="02000603000000000000" pitchFamily="2" charset="0"/>
              <a:ea typeface="HelloBigSky" panose="02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042104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KG Red Hands" panose="02000505000000020004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KG Red Hands" panose="02000505000000020004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KG Red Hands" panose="02000505000000020004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KG Red Hands" panose="02000505000000020004" pitchFamily="2" charset="0"/>
              </a:rPr>
              <a:t>a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:_________________________________________________________________________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02604" y="1628729"/>
            <a:ext cx="61250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tx2"/>
                </a:solidFill>
                <a:latin typeface="KG Melonheadz" panose="02000000000000000000" pitchFamily="2" charset="0"/>
              </a:rPr>
              <a:t>Por ser la compañera más simpática de clase</a:t>
            </a:r>
            <a:endParaRPr lang="es-ES" sz="5400" dirty="0">
              <a:solidFill>
                <a:schemeClr val="tx2"/>
              </a:solidFill>
              <a:latin typeface="KG Melonheadz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0" y="302432"/>
            <a:ext cx="1515843" cy="17344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71" y="5212449"/>
            <a:ext cx="1377922" cy="15766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06" y="1081663"/>
            <a:ext cx="1377922" cy="15766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3771" y="4628208"/>
            <a:ext cx="7878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latin typeface="KG Next to Me Solid" panose="02000507000000020004" pitchFamily="2" charset="0"/>
                <a:ea typeface="HelloLovebug" panose="02000603000000000000" pitchFamily="2" charset="0"/>
              </a:rPr>
              <a:t>Curso</a:t>
            </a:r>
            <a:r>
              <a:rPr lang="es-ES" sz="4800" b="1" dirty="0" smtClean="0">
                <a:latin typeface="KG Next to Me Solid" panose="02000507000000020004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KG Next to Me Solid" panose="02000507000000020004" pitchFamily="2" charset="0"/>
                <a:ea typeface="HelloLovebug" panose="02000603000000000000" pitchFamily="2" charset="0"/>
              </a:rPr>
              <a:t>2015 </a:t>
            </a:r>
            <a:r>
              <a:rPr lang="es-ES" sz="4800" b="1" dirty="0" smtClean="0">
                <a:solidFill>
                  <a:srgbClr val="00B0F0"/>
                </a:solidFill>
                <a:latin typeface="KG Next to Me Solid" panose="02000507000000020004" pitchFamily="2" charset="0"/>
                <a:ea typeface="HelloLovebug" panose="02000603000000000000" pitchFamily="2" charset="0"/>
              </a:rPr>
              <a:t>-</a:t>
            </a:r>
            <a:r>
              <a:rPr lang="es-ES" sz="4800" b="1" dirty="0" smtClean="0">
                <a:latin typeface="KG Next to Me Solid" panose="02000507000000020004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rgbClr val="7030A0"/>
                </a:solidFill>
                <a:latin typeface="KG Next to Me Solid" panose="02000507000000020004" pitchFamily="2" charset="0"/>
                <a:ea typeface="HelloLovebug" panose="02000603000000000000" pitchFamily="2" charset="0"/>
              </a:rPr>
              <a:t>2016</a:t>
            </a:r>
            <a:endParaRPr lang="es-ES" sz="4800" b="1" dirty="0">
              <a:solidFill>
                <a:srgbClr val="7030A0"/>
              </a:solidFill>
              <a:latin typeface="KG Next to Me Solid" panose="02000507000000020004" pitchFamily="2" charset="0"/>
              <a:ea typeface="HelloLovebug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57" y="3129560"/>
            <a:ext cx="1377922" cy="157664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278" y="68"/>
            <a:ext cx="2246895" cy="204317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59" y="1021656"/>
            <a:ext cx="3916071" cy="592147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0" y="1931540"/>
            <a:ext cx="1330145" cy="41966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20972" y="4293141"/>
            <a:ext cx="1685151" cy="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48220" y="218568"/>
            <a:ext cx="8888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00206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Diploma de navidad</a:t>
            </a:r>
            <a:endParaRPr lang="es-ES" sz="6600" dirty="0">
              <a:solidFill>
                <a:srgbClr val="002060"/>
              </a:solidFill>
              <a:latin typeface="HelloBigSky" panose="02000603000000000000" pitchFamily="2" charset="0"/>
              <a:ea typeface="HelloBigSky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99384" y="4049044"/>
            <a:ext cx="544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Curso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2015 </a:t>
            </a:r>
            <a:r>
              <a:rPr lang="es-ES" sz="4800" b="1" dirty="0" smtClean="0">
                <a:solidFill>
                  <a:srgbClr val="00B0F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-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rgbClr val="7030A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2016</a:t>
            </a:r>
            <a:endParaRPr lang="es-ES" sz="4800" b="1" dirty="0">
              <a:solidFill>
                <a:srgbClr val="7030A0"/>
              </a:solidFill>
              <a:latin typeface="HelloLovebug" panose="02000603000000000000" pitchFamily="2" charset="0"/>
              <a:ea typeface="HelloLovebug" panose="02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042104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KG Red Hands" panose="02000505000000020004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KG Red Hands" panose="02000505000000020004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KG Red Hands" panose="02000505000000020004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KG Red Hands" panose="02000505000000020004" pitchFamily="2" charset="0"/>
              </a:rPr>
              <a:t>a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:_________________________________________________________________________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02604" y="1628729"/>
            <a:ext cx="6125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0099"/>
                </a:solidFill>
                <a:latin typeface="KG Next to Me Solid" panose="02000507000000020004" pitchFamily="2" charset="0"/>
              </a:rPr>
              <a:t>Por ser el compañero más educado y atento de clase</a:t>
            </a:r>
            <a:endParaRPr lang="es-ES" sz="3600" dirty="0">
              <a:solidFill>
                <a:srgbClr val="000099"/>
              </a:solidFill>
              <a:latin typeface="KG Next to Me Solid" panose="02000507000000020004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3" y="917000"/>
            <a:ext cx="1515843" cy="17344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71" y="5212449"/>
            <a:ext cx="1377922" cy="15766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06" y="1081663"/>
            <a:ext cx="1377922" cy="15766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02" y="4345445"/>
            <a:ext cx="1377922" cy="157664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17" y="218568"/>
            <a:ext cx="1420405" cy="114193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087" y="1260312"/>
            <a:ext cx="2954197" cy="561278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" y="2743792"/>
            <a:ext cx="1330145" cy="41966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71186" y="5105393"/>
            <a:ext cx="1685151" cy="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48220" y="218568"/>
            <a:ext cx="8888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00206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Diploma de navidad</a:t>
            </a:r>
            <a:endParaRPr lang="es-ES" sz="6600" dirty="0">
              <a:solidFill>
                <a:srgbClr val="002060"/>
              </a:solidFill>
              <a:latin typeface="HelloBigSky" panose="02000603000000000000" pitchFamily="2" charset="0"/>
              <a:ea typeface="HelloBigSky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86604" y="3456781"/>
            <a:ext cx="544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Curso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2015 </a:t>
            </a:r>
            <a:r>
              <a:rPr lang="es-ES" sz="4800" b="1" dirty="0" smtClean="0">
                <a:solidFill>
                  <a:srgbClr val="00B0F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-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rgbClr val="7030A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2016</a:t>
            </a:r>
            <a:endParaRPr lang="es-ES" sz="4800" b="1" dirty="0">
              <a:solidFill>
                <a:srgbClr val="7030A0"/>
              </a:solidFill>
              <a:latin typeface="HelloLovebug" panose="02000603000000000000" pitchFamily="2" charset="0"/>
              <a:ea typeface="HelloLovebug" panose="02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042104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KG Red Hands" panose="02000505000000020004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KG Red Hands" panose="02000505000000020004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KG Red Hands" panose="02000505000000020004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KG Red Hands" panose="02000505000000020004" pitchFamily="2" charset="0"/>
              </a:rPr>
              <a:t>a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:_________________________________________________________________________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43735" y="1326564"/>
            <a:ext cx="6125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70C0"/>
                </a:solidFill>
                <a:latin typeface="KG Next to Me Solid" panose="02000507000000020004" pitchFamily="2" charset="0"/>
              </a:rPr>
              <a:t>Por ser la compañera más solidaria de clase</a:t>
            </a:r>
            <a:endParaRPr lang="es-ES" sz="3600" dirty="0">
              <a:solidFill>
                <a:srgbClr val="0070C0"/>
              </a:solidFill>
              <a:latin typeface="KG Next to Me Solid" panose="02000507000000020004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3" y="917000"/>
            <a:ext cx="1515843" cy="17344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71" y="5212449"/>
            <a:ext cx="1377922" cy="15766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06" y="1081663"/>
            <a:ext cx="1377922" cy="15766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02" y="4345445"/>
            <a:ext cx="1377922" cy="157664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61" y="5764"/>
            <a:ext cx="1961130" cy="15766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35" y="1081663"/>
            <a:ext cx="5664207" cy="527460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3" y="259877"/>
            <a:ext cx="1330145" cy="41966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32465" y="2621478"/>
            <a:ext cx="1685151" cy="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48220" y="218568"/>
            <a:ext cx="8888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00206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Diploma de navidad</a:t>
            </a:r>
            <a:endParaRPr lang="es-ES" sz="6600" dirty="0">
              <a:solidFill>
                <a:srgbClr val="002060"/>
              </a:solidFill>
              <a:latin typeface="HelloBigSky" panose="02000603000000000000" pitchFamily="2" charset="0"/>
              <a:ea typeface="HelloBigSky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86604" y="3456781"/>
            <a:ext cx="544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Curso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2015 </a:t>
            </a:r>
            <a:r>
              <a:rPr lang="es-ES" sz="4800" b="1" dirty="0" smtClean="0">
                <a:solidFill>
                  <a:srgbClr val="00B0F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-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rgbClr val="7030A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2016</a:t>
            </a:r>
            <a:endParaRPr lang="es-ES" sz="4800" b="1" dirty="0">
              <a:solidFill>
                <a:srgbClr val="7030A0"/>
              </a:solidFill>
              <a:latin typeface="HelloLovebug" panose="02000603000000000000" pitchFamily="2" charset="0"/>
              <a:ea typeface="HelloLovebug" panose="02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042104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KG Red Hands" panose="02000505000000020004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KG Red Hands" panose="02000505000000020004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KG Red Hands" panose="02000505000000020004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KG Red Hands" panose="02000505000000020004" pitchFamily="2" charset="0"/>
              </a:rPr>
              <a:t>a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:_________________________________________________________________________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43735" y="1326564"/>
            <a:ext cx="6125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C00000"/>
                </a:solidFill>
                <a:latin typeface="KG Next to Me Solid" panose="02000507000000020004" pitchFamily="2" charset="0"/>
              </a:rPr>
              <a:t>Por ser el compañero más solidario de clase</a:t>
            </a:r>
            <a:endParaRPr lang="es-ES" sz="3600" dirty="0">
              <a:solidFill>
                <a:srgbClr val="C00000"/>
              </a:solidFill>
              <a:latin typeface="KG Next to Me Solid" panose="02000507000000020004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3" y="917000"/>
            <a:ext cx="1515843" cy="17344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71" y="5212449"/>
            <a:ext cx="1377922" cy="15766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926" y="1039659"/>
            <a:ext cx="1377922" cy="15766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02" y="4345445"/>
            <a:ext cx="1377922" cy="157664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61" y="5764"/>
            <a:ext cx="1961130" cy="157664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35" y="1081663"/>
            <a:ext cx="5664207" cy="527460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24529"/>
            <a:ext cx="1330145" cy="41966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74386" y="2486130"/>
            <a:ext cx="1685151" cy="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94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0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48220" y="218568"/>
            <a:ext cx="8888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00206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Diploma de navidad</a:t>
            </a:r>
            <a:endParaRPr lang="es-ES" sz="6600" dirty="0">
              <a:solidFill>
                <a:srgbClr val="002060"/>
              </a:solidFill>
              <a:latin typeface="HelloBigSky" panose="02000603000000000000" pitchFamily="2" charset="0"/>
              <a:ea typeface="HelloBigSky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86604" y="3456781"/>
            <a:ext cx="544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Curso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2015 </a:t>
            </a:r>
            <a:r>
              <a:rPr lang="es-ES" sz="4800" b="1" dirty="0" smtClean="0">
                <a:solidFill>
                  <a:srgbClr val="00B0F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-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rgbClr val="7030A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2016</a:t>
            </a:r>
            <a:endParaRPr lang="es-ES" sz="4800" b="1" dirty="0">
              <a:solidFill>
                <a:srgbClr val="7030A0"/>
              </a:solidFill>
              <a:latin typeface="HelloLovebug" panose="02000603000000000000" pitchFamily="2" charset="0"/>
              <a:ea typeface="HelloLovebug" panose="02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042104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KG Red Hands" panose="02000505000000020004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KG Red Hands" panose="02000505000000020004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KG Red Hands" panose="02000505000000020004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KG Red Hands" panose="02000505000000020004" pitchFamily="2" charset="0"/>
              </a:rPr>
              <a:t>a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:_________________________________________________________________________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43735" y="1326564"/>
            <a:ext cx="6125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70C0"/>
                </a:solidFill>
                <a:latin typeface="KG Next to Me Solid" panose="02000507000000020004" pitchFamily="2" charset="0"/>
              </a:rPr>
              <a:t>Por ser la compañera más solidaria de clase</a:t>
            </a:r>
            <a:endParaRPr lang="es-ES" sz="3600" dirty="0">
              <a:solidFill>
                <a:srgbClr val="0070C0"/>
              </a:solidFill>
              <a:latin typeface="KG Next to Me Solid" panose="02000507000000020004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68" y="1412303"/>
            <a:ext cx="5272486" cy="48856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3" y="917000"/>
            <a:ext cx="1515843" cy="17344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71" y="5212449"/>
            <a:ext cx="1377922" cy="15766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310" y="995905"/>
            <a:ext cx="1377922" cy="15766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02" y="4345445"/>
            <a:ext cx="1377922" cy="157664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61" y="5764"/>
            <a:ext cx="1961130" cy="157664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5" y="394468"/>
            <a:ext cx="1330145" cy="41966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21007" y="2756069"/>
            <a:ext cx="1685151" cy="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81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0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48220" y="218568"/>
            <a:ext cx="8888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00206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Diploma de navidad</a:t>
            </a:r>
            <a:endParaRPr lang="es-ES" sz="6600" dirty="0">
              <a:solidFill>
                <a:srgbClr val="002060"/>
              </a:solidFill>
              <a:latin typeface="HelloBigSky" panose="02000603000000000000" pitchFamily="2" charset="0"/>
              <a:ea typeface="HelloBigSky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86604" y="3456781"/>
            <a:ext cx="544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Curso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2015 </a:t>
            </a:r>
            <a:r>
              <a:rPr lang="es-ES" sz="4800" b="1" dirty="0" smtClean="0">
                <a:solidFill>
                  <a:srgbClr val="00B0F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-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rgbClr val="7030A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2016</a:t>
            </a:r>
            <a:endParaRPr lang="es-ES" sz="4800" b="1" dirty="0">
              <a:solidFill>
                <a:srgbClr val="7030A0"/>
              </a:solidFill>
              <a:latin typeface="HelloLovebug" panose="02000603000000000000" pitchFamily="2" charset="0"/>
              <a:ea typeface="HelloLovebug" panose="02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042104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KG Red Hands" panose="02000505000000020004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KG Red Hands" panose="02000505000000020004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KG Red Hands" panose="02000505000000020004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KG Red Hands" panose="02000505000000020004" pitchFamily="2" charset="0"/>
              </a:rPr>
              <a:t>a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:_________________________________________________________________________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43735" y="1326564"/>
            <a:ext cx="6125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C00000"/>
                </a:solidFill>
                <a:latin typeface="KG Next to Me Solid" panose="02000507000000020004" pitchFamily="2" charset="0"/>
              </a:rPr>
              <a:t>Por ser el compañero más solidario de clase</a:t>
            </a:r>
            <a:endParaRPr lang="es-ES" sz="3600" dirty="0">
              <a:solidFill>
                <a:srgbClr val="C00000"/>
              </a:solidFill>
              <a:latin typeface="KG Next to Me Solid" panose="02000507000000020004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68" y="1412303"/>
            <a:ext cx="5272486" cy="48856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3" y="917000"/>
            <a:ext cx="1515843" cy="17344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71" y="5212449"/>
            <a:ext cx="1377922" cy="15766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94" y="772566"/>
            <a:ext cx="1377922" cy="15766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02" y="4345445"/>
            <a:ext cx="1377922" cy="157664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61" y="5764"/>
            <a:ext cx="1961130" cy="157664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9" y="249513"/>
            <a:ext cx="1330145" cy="41966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4561" y="2611114"/>
            <a:ext cx="1685151" cy="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97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48220" y="218568"/>
            <a:ext cx="8888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latin typeface="HelloBigSky" panose="02000603000000000000" pitchFamily="2" charset="0"/>
                <a:ea typeface="HelloBigSky" panose="02000603000000000000" pitchFamily="2" charset="0"/>
              </a:rPr>
              <a:t>Diploma de navidad</a:t>
            </a:r>
            <a:endParaRPr lang="es-ES" sz="6600" dirty="0">
              <a:latin typeface="HelloBigSky" panose="02000603000000000000" pitchFamily="2" charset="0"/>
              <a:ea typeface="HelloBigSky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77029" y="4900358"/>
            <a:ext cx="544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Curso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2015 </a:t>
            </a:r>
            <a:r>
              <a:rPr lang="es-ES" sz="4800" b="1" dirty="0" smtClean="0">
                <a:solidFill>
                  <a:srgbClr val="00B0F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-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rgbClr val="7030A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2016</a:t>
            </a:r>
            <a:endParaRPr lang="es-ES" sz="4800" b="1" dirty="0">
              <a:solidFill>
                <a:srgbClr val="7030A0"/>
              </a:solidFill>
              <a:latin typeface="HelloLovebug" panose="02000603000000000000" pitchFamily="2" charset="0"/>
              <a:ea typeface="HelloLovebug" panose="02000603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57" y="1061383"/>
            <a:ext cx="2970511" cy="556622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6042104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KG Red Hands" panose="02000505000000020004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KG Red Hands" panose="02000505000000020004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KG Red Hands" panose="02000505000000020004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KG Red Hands" panose="02000505000000020004" pitchFamily="2" charset="0"/>
              </a:rPr>
              <a:t>a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:_________________________________________________________________________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033486" y="2551837"/>
            <a:ext cx="6125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70C0"/>
                </a:solidFill>
                <a:latin typeface="KG Next to Me Solid" panose="02000507000000020004" pitchFamily="2" charset="0"/>
              </a:rPr>
              <a:t>Por ser la compañera más divertida de clase</a:t>
            </a:r>
            <a:endParaRPr lang="es-ES" sz="3600" dirty="0">
              <a:solidFill>
                <a:srgbClr val="0070C0"/>
              </a:solidFill>
              <a:latin typeface="KG Next to Me Solid" panose="02000507000000020004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8" y="1326564"/>
            <a:ext cx="1858956" cy="18223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12" y="-95304"/>
            <a:ext cx="1858956" cy="18223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20" y="3841629"/>
            <a:ext cx="1858956" cy="182239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2" y="3148960"/>
            <a:ext cx="1330145" cy="4196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91944" y="5510561"/>
            <a:ext cx="1685151" cy="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48220" y="218568"/>
            <a:ext cx="8888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latin typeface="HelloBigSky" panose="02000603000000000000" pitchFamily="2" charset="0"/>
                <a:ea typeface="HelloBigSky" panose="02000603000000000000" pitchFamily="2" charset="0"/>
              </a:rPr>
              <a:t>Diploma de navidad</a:t>
            </a:r>
            <a:endParaRPr lang="es-ES" sz="6600" dirty="0">
              <a:latin typeface="HelloBigSky" panose="02000603000000000000" pitchFamily="2" charset="0"/>
              <a:ea typeface="HelloBigSky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77029" y="4900358"/>
            <a:ext cx="544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Curso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2015 </a:t>
            </a:r>
            <a:r>
              <a:rPr lang="es-ES" sz="4800" b="1" dirty="0" smtClean="0">
                <a:solidFill>
                  <a:srgbClr val="00B0F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-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rgbClr val="7030A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2016</a:t>
            </a:r>
            <a:endParaRPr lang="es-ES" sz="4800" b="1" dirty="0">
              <a:solidFill>
                <a:srgbClr val="7030A0"/>
              </a:solidFill>
              <a:latin typeface="HelloLovebug" panose="02000603000000000000" pitchFamily="2" charset="0"/>
              <a:ea typeface="HelloLovebug" panose="02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042104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KG Red Hands" panose="02000505000000020004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KG Red Hands" panose="02000505000000020004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KG Red Hands" panose="02000505000000020004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KG Red Hands" panose="02000505000000020004" pitchFamily="2" charset="0"/>
              </a:rPr>
              <a:t>a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:_________________________________________________________________________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033486" y="2551837"/>
            <a:ext cx="6125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2060"/>
                </a:solidFill>
                <a:latin typeface="KG Next to Me Solid" panose="02000507000000020004" pitchFamily="2" charset="0"/>
              </a:rPr>
              <a:t>Por ser la compañero más divertida de clase</a:t>
            </a:r>
            <a:endParaRPr lang="es-ES" sz="3600" dirty="0">
              <a:solidFill>
                <a:srgbClr val="002060"/>
              </a:solidFill>
              <a:latin typeface="KG Next to Me Solid" panose="02000507000000020004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8" y="1326564"/>
            <a:ext cx="1858956" cy="18223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12" y="-95304"/>
            <a:ext cx="1858956" cy="18223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20" y="3841629"/>
            <a:ext cx="1858956" cy="182239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81" y="920629"/>
            <a:ext cx="2719384" cy="5842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4" y="3148960"/>
            <a:ext cx="1330145" cy="41966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56366" y="5510561"/>
            <a:ext cx="1685151" cy="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2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0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48220" y="218568"/>
            <a:ext cx="8888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latin typeface="HelloBigSky" panose="02000603000000000000" pitchFamily="2" charset="0"/>
                <a:ea typeface="HelloBigSky" panose="02000603000000000000" pitchFamily="2" charset="0"/>
              </a:rPr>
              <a:t>Diploma de navidad</a:t>
            </a:r>
            <a:endParaRPr lang="es-ES" sz="6600" dirty="0">
              <a:latin typeface="HelloBigSky" panose="02000603000000000000" pitchFamily="2" charset="0"/>
              <a:ea typeface="HelloBigSky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77029" y="4900358"/>
            <a:ext cx="544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Curso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2015 </a:t>
            </a:r>
            <a:r>
              <a:rPr lang="es-ES" sz="4800" b="1" dirty="0" smtClean="0">
                <a:solidFill>
                  <a:srgbClr val="00B0F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-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rgbClr val="7030A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2016</a:t>
            </a:r>
            <a:endParaRPr lang="es-ES" sz="4800" b="1" dirty="0">
              <a:solidFill>
                <a:srgbClr val="7030A0"/>
              </a:solidFill>
              <a:latin typeface="HelloLovebug" panose="02000603000000000000" pitchFamily="2" charset="0"/>
              <a:ea typeface="HelloLovebug" panose="02000603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57" y="1061383"/>
            <a:ext cx="2970511" cy="556622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6042104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KG Red Hands" panose="02000505000000020004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KG Red Hands" panose="02000505000000020004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KG Red Hands" panose="02000505000000020004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KG Red Hands" panose="02000505000000020004" pitchFamily="2" charset="0"/>
              </a:rPr>
              <a:t>a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:_________________________________________________________________________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033486" y="2551837"/>
            <a:ext cx="6125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70C0"/>
                </a:solidFill>
                <a:latin typeface="KG Next to Me Solid" panose="02000507000000020004" pitchFamily="2" charset="0"/>
              </a:rPr>
              <a:t>Por ser la compañera más divertida de clase</a:t>
            </a:r>
            <a:endParaRPr lang="es-ES" sz="3600" dirty="0">
              <a:solidFill>
                <a:srgbClr val="0070C0"/>
              </a:solidFill>
              <a:latin typeface="KG Next to Me Solid" panose="02000507000000020004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8" y="1326564"/>
            <a:ext cx="1858956" cy="18223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12" y="-95304"/>
            <a:ext cx="1858956" cy="18223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20" y="3841629"/>
            <a:ext cx="1858956" cy="18223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7" y="3148960"/>
            <a:ext cx="1330145" cy="41966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12829" y="5510561"/>
            <a:ext cx="1685151" cy="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72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0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48220" y="218568"/>
            <a:ext cx="8888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latin typeface="HelloBigSky" panose="02000603000000000000" pitchFamily="2" charset="0"/>
                <a:ea typeface="HelloBigSky" panose="02000603000000000000" pitchFamily="2" charset="0"/>
              </a:rPr>
              <a:t>Diploma de navidad</a:t>
            </a:r>
            <a:endParaRPr lang="es-ES" sz="6600" dirty="0">
              <a:latin typeface="HelloBigSky" panose="02000603000000000000" pitchFamily="2" charset="0"/>
              <a:ea typeface="HelloBigSky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77029" y="4900358"/>
            <a:ext cx="544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Curso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2015 </a:t>
            </a:r>
            <a:r>
              <a:rPr lang="es-ES" sz="4800" b="1" dirty="0" smtClean="0">
                <a:solidFill>
                  <a:srgbClr val="00B0F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-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rgbClr val="7030A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2016</a:t>
            </a:r>
            <a:endParaRPr lang="es-ES" sz="4800" b="1" dirty="0">
              <a:solidFill>
                <a:srgbClr val="7030A0"/>
              </a:solidFill>
              <a:latin typeface="HelloLovebug" panose="02000603000000000000" pitchFamily="2" charset="0"/>
              <a:ea typeface="HelloLovebug" panose="02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042104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KG Red Hands" panose="02000505000000020004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KG Red Hands" panose="02000505000000020004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KG Red Hands" panose="02000505000000020004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KG Red Hands" panose="02000505000000020004" pitchFamily="2" charset="0"/>
              </a:rPr>
              <a:t>a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:_________________________________________________________________________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033486" y="2551837"/>
            <a:ext cx="6125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2060"/>
                </a:solidFill>
                <a:latin typeface="KG Next to Me Solid" panose="02000507000000020004" pitchFamily="2" charset="0"/>
              </a:rPr>
              <a:t>Por ser la compañero más divertida de clase</a:t>
            </a:r>
            <a:endParaRPr lang="es-ES" sz="3600" dirty="0">
              <a:solidFill>
                <a:srgbClr val="002060"/>
              </a:solidFill>
              <a:latin typeface="KG Next to Me Solid" panose="02000507000000020004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8" y="1326564"/>
            <a:ext cx="1858956" cy="18223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12" y="-95304"/>
            <a:ext cx="1858956" cy="18223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20" y="3841629"/>
            <a:ext cx="1858956" cy="182239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81" y="920629"/>
            <a:ext cx="2719384" cy="5842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7" y="3219170"/>
            <a:ext cx="1330145" cy="41966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12829" y="5580771"/>
            <a:ext cx="1685151" cy="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2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0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48220" y="218568"/>
            <a:ext cx="8888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00206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Diploma de navidad</a:t>
            </a:r>
            <a:endParaRPr lang="es-ES" sz="6600" dirty="0">
              <a:solidFill>
                <a:srgbClr val="002060"/>
              </a:solidFill>
              <a:latin typeface="HelloBigSky" panose="02000603000000000000" pitchFamily="2" charset="0"/>
              <a:ea typeface="HelloBigSky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99384" y="4049044"/>
            <a:ext cx="544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Curso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2015 </a:t>
            </a:r>
            <a:r>
              <a:rPr lang="es-ES" sz="4800" b="1" dirty="0" smtClean="0">
                <a:solidFill>
                  <a:srgbClr val="00B0F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-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rgbClr val="7030A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2016</a:t>
            </a:r>
            <a:endParaRPr lang="es-ES" sz="4800" b="1" dirty="0">
              <a:solidFill>
                <a:srgbClr val="7030A0"/>
              </a:solidFill>
              <a:latin typeface="HelloLovebug" panose="02000603000000000000" pitchFamily="2" charset="0"/>
              <a:ea typeface="HelloLovebug" panose="02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042104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KG Red Hands" panose="02000505000000020004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KG Red Hands" panose="02000505000000020004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KG Red Hands" panose="02000505000000020004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KG Red Hands" panose="02000505000000020004" pitchFamily="2" charset="0"/>
              </a:rPr>
              <a:t>a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:_________________________________________________________________________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326141" y="1575834"/>
            <a:ext cx="61250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solidFill>
                  <a:schemeClr val="tx2"/>
                </a:solidFill>
                <a:latin typeface="KG Melonheadz" panose="02000000000000000000" pitchFamily="2" charset="0"/>
              </a:rPr>
              <a:t>Por ser el compañero más simpático de clase</a:t>
            </a:r>
            <a:endParaRPr lang="es-ES" sz="6000" dirty="0">
              <a:solidFill>
                <a:schemeClr val="tx2"/>
              </a:solidFill>
              <a:latin typeface="KG Melonheadz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3" y="917000"/>
            <a:ext cx="1515843" cy="17344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55" y="2887897"/>
            <a:ext cx="1377922" cy="15766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06" y="1081663"/>
            <a:ext cx="1377922" cy="15766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02" y="4345445"/>
            <a:ext cx="1377922" cy="157664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278" y="68"/>
            <a:ext cx="2246895" cy="20431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898" y="1103768"/>
            <a:ext cx="2685558" cy="576933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5" y="2855598"/>
            <a:ext cx="1330145" cy="41966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37087" y="5217199"/>
            <a:ext cx="1685151" cy="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48220" y="218568"/>
            <a:ext cx="8888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00206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Diploma de navidad</a:t>
            </a:r>
            <a:endParaRPr lang="es-ES" sz="6600" dirty="0">
              <a:solidFill>
                <a:srgbClr val="002060"/>
              </a:solidFill>
              <a:latin typeface="HelloBigSky" panose="02000603000000000000" pitchFamily="2" charset="0"/>
              <a:ea typeface="HelloBigSky" panose="02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042104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KG Red Hands" panose="02000505000000020004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KG Red Hands" panose="02000505000000020004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KG Red Hands" panose="02000505000000020004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KG Red Hands" panose="02000505000000020004" pitchFamily="2" charset="0"/>
              </a:rPr>
              <a:t>a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:_________________________________________________________________________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02604" y="1628729"/>
            <a:ext cx="61250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tx2"/>
                </a:solidFill>
                <a:latin typeface="KG Melonheadz" panose="02000000000000000000" pitchFamily="2" charset="0"/>
              </a:rPr>
              <a:t>Por ser la compañera más simpática de clase</a:t>
            </a:r>
            <a:endParaRPr lang="es-ES" sz="5400" dirty="0">
              <a:solidFill>
                <a:schemeClr val="tx2"/>
              </a:solidFill>
              <a:latin typeface="KG Melonheadz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0" y="302432"/>
            <a:ext cx="1515843" cy="17344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71" y="5212449"/>
            <a:ext cx="1377922" cy="15766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06" y="1081663"/>
            <a:ext cx="1377922" cy="15766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3771" y="4628208"/>
            <a:ext cx="7878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latin typeface="KG Next to Me Solid" panose="02000507000000020004" pitchFamily="2" charset="0"/>
                <a:ea typeface="HelloLovebug" panose="02000603000000000000" pitchFamily="2" charset="0"/>
              </a:rPr>
              <a:t>Curso</a:t>
            </a:r>
            <a:r>
              <a:rPr lang="es-ES" sz="4800" b="1" dirty="0" smtClean="0">
                <a:latin typeface="KG Next to Me Solid" panose="02000507000000020004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KG Next to Me Solid" panose="02000507000000020004" pitchFamily="2" charset="0"/>
                <a:ea typeface="HelloLovebug" panose="02000603000000000000" pitchFamily="2" charset="0"/>
              </a:rPr>
              <a:t>2015 </a:t>
            </a:r>
            <a:r>
              <a:rPr lang="es-ES" sz="4800" b="1" dirty="0" smtClean="0">
                <a:solidFill>
                  <a:srgbClr val="00B0F0"/>
                </a:solidFill>
                <a:latin typeface="KG Next to Me Solid" panose="02000507000000020004" pitchFamily="2" charset="0"/>
                <a:ea typeface="HelloLovebug" panose="02000603000000000000" pitchFamily="2" charset="0"/>
              </a:rPr>
              <a:t>-</a:t>
            </a:r>
            <a:r>
              <a:rPr lang="es-ES" sz="4800" b="1" dirty="0" smtClean="0">
                <a:latin typeface="KG Next to Me Solid" panose="02000507000000020004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rgbClr val="7030A0"/>
                </a:solidFill>
                <a:latin typeface="KG Next to Me Solid" panose="02000507000000020004" pitchFamily="2" charset="0"/>
                <a:ea typeface="HelloLovebug" panose="02000603000000000000" pitchFamily="2" charset="0"/>
              </a:rPr>
              <a:t>2016</a:t>
            </a:r>
            <a:endParaRPr lang="es-ES" sz="4800" b="1" dirty="0">
              <a:solidFill>
                <a:srgbClr val="7030A0"/>
              </a:solidFill>
              <a:latin typeface="KG Next to Me Solid" panose="02000507000000020004" pitchFamily="2" charset="0"/>
              <a:ea typeface="HelloLovebug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57" y="3129560"/>
            <a:ext cx="1377922" cy="157664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278" y="68"/>
            <a:ext cx="2246895" cy="204317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596" y="929438"/>
            <a:ext cx="3105988" cy="597688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8" y="2285173"/>
            <a:ext cx="1330145" cy="41966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6670" y="4646774"/>
            <a:ext cx="1685151" cy="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0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48220" y="218568"/>
            <a:ext cx="8888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00206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Diploma de navidad</a:t>
            </a:r>
            <a:endParaRPr lang="es-ES" sz="6600" dirty="0">
              <a:solidFill>
                <a:srgbClr val="002060"/>
              </a:solidFill>
              <a:latin typeface="HelloBigSky" panose="02000603000000000000" pitchFamily="2" charset="0"/>
              <a:ea typeface="HelloBigSky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99384" y="4049044"/>
            <a:ext cx="544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Curso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2015 </a:t>
            </a:r>
            <a:r>
              <a:rPr lang="es-ES" sz="4800" b="1" dirty="0" smtClean="0">
                <a:solidFill>
                  <a:srgbClr val="00B0F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-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rgbClr val="7030A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2016</a:t>
            </a:r>
            <a:endParaRPr lang="es-ES" sz="4800" b="1" dirty="0">
              <a:solidFill>
                <a:srgbClr val="7030A0"/>
              </a:solidFill>
              <a:latin typeface="HelloLovebug" panose="02000603000000000000" pitchFamily="2" charset="0"/>
              <a:ea typeface="HelloLovebug" panose="02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042104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KG Red Hands" panose="02000505000000020004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KG Red Hands" panose="02000505000000020004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KG Red Hands" panose="02000505000000020004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KG Red Hands" panose="02000505000000020004" pitchFamily="2" charset="0"/>
              </a:rPr>
              <a:t>a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:_________________________________________________________________________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326141" y="1575834"/>
            <a:ext cx="61250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solidFill>
                  <a:schemeClr val="tx2"/>
                </a:solidFill>
                <a:latin typeface="KG Melonheadz" panose="02000000000000000000" pitchFamily="2" charset="0"/>
              </a:rPr>
              <a:t>Por ser el compañero más simpático de clase</a:t>
            </a:r>
            <a:endParaRPr lang="es-ES" sz="6000" dirty="0">
              <a:solidFill>
                <a:schemeClr val="tx2"/>
              </a:solidFill>
              <a:latin typeface="KG Melonheadz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3" y="917000"/>
            <a:ext cx="1515843" cy="17344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71" y="5212449"/>
            <a:ext cx="1377922" cy="15766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06" y="1081663"/>
            <a:ext cx="1377922" cy="15766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02" y="4345445"/>
            <a:ext cx="1377922" cy="157664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278" y="68"/>
            <a:ext cx="2246895" cy="204317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68" y="942176"/>
            <a:ext cx="3761990" cy="61942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3" y="2605438"/>
            <a:ext cx="1330145" cy="41966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5865" y="4967039"/>
            <a:ext cx="1685151" cy="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03000" b="-10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48220" y="218568"/>
            <a:ext cx="8888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00206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Diploma de navidad</a:t>
            </a:r>
            <a:endParaRPr lang="es-ES" sz="6600" dirty="0">
              <a:solidFill>
                <a:srgbClr val="002060"/>
              </a:solidFill>
              <a:latin typeface="HelloBigSky" panose="02000603000000000000" pitchFamily="2" charset="0"/>
              <a:ea typeface="HelloBigSky" panose="02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042104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KG Red Hands" panose="02000505000000020004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KG Red Hands" panose="02000505000000020004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KG Red Hands" panose="02000505000000020004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KG Red Hands" panose="02000505000000020004" pitchFamily="2" charset="0"/>
              </a:rPr>
              <a:t>a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:_________________________________________________________________________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02604" y="1628729"/>
            <a:ext cx="61250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tx2"/>
                </a:solidFill>
                <a:latin typeface="KG Melonheadz" panose="02000000000000000000" pitchFamily="2" charset="0"/>
              </a:rPr>
              <a:t>Por ser la compañera más responsable de clase</a:t>
            </a:r>
            <a:endParaRPr lang="es-ES" sz="5400" dirty="0">
              <a:solidFill>
                <a:schemeClr val="tx2"/>
              </a:solidFill>
              <a:latin typeface="KG Melonheadz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0" y="302432"/>
            <a:ext cx="1515843" cy="17344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71" y="5212449"/>
            <a:ext cx="1377922" cy="15766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06" y="1081663"/>
            <a:ext cx="1377922" cy="15766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3771" y="4628208"/>
            <a:ext cx="7878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latin typeface="KG Next to Me Solid" panose="02000507000000020004" pitchFamily="2" charset="0"/>
                <a:ea typeface="HelloLovebug" panose="02000603000000000000" pitchFamily="2" charset="0"/>
              </a:rPr>
              <a:t>Curso</a:t>
            </a:r>
            <a:r>
              <a:rPr lang="es-ES" sz="4800" b="1" dirty="0" smtClean="0">
                <a:latin typeface="KG Next to Me Solid" panose="02000507000000020004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KG Next to Me Solid" panose="02000507000000020004" pitchFamily="2" charset="0"/>
                <a:ea typeface="HelloLovebug" panose="02000603000000000000" pitchFamily="2" charset="0"/>
              </a:rPr>
              <a:t>2015 </a:t>
            </a:r>
            <a:r>
              <a:rPr lang="es-ES" sz="4800" b="1" dirty="0" smtClean="0">
                <a:solidFill>
                  <a:srgbClr val="00B0F0"/>
                </a:solidFill>
                <a:latin typeface="KG Next to Me Solid" panose="02000507000000020004" pitchFamily="2" charset="0"/>
                <a:ea typeface="HelloLovebug" panose="02000603000000000000" pitchFamily="2" charset="0"/>
              </a:rPr>
              <a:t>-</a:t>
            </a:r>
            <a:r>
              <a:rPr lang="es-ES" sz="4800" b="1" dirty="0" smtClean="0">
                <a:latin typeface="KG Next to Me Solid" panose="02000507000000020004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rgbClr val="7030A0"/>
                </a:solidFill>
                <a:latin typeface="KG Next to Me Solid" panose="02000507000000020004" pitchFamily="2" charset="0"/>
                <a:ea typeface="HelloLovebug" panose="02000603000000000000" pitchFamily="2" charset="0"/>
              </a:rPr>
              <a:t>2016</a:t>
            </a:r>
            <a:endParaRPr lang="es-ES" sz="4800" b="1" dirty="0">
              <a:solidFill>
                <a:srgbClr val="7030A0"/>
              </a:solidFill>
              <a:latin typeface="KG Next to Me Solid" panose="02000507000000020004" pitchFamily="2" charset="0"/>
              <a:ea typeface="HelloLovebug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57" y="3129560"/>
            <a:ext cx="1377922" cy="157664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278" y="68"/>
            <a:ext cx="2246895" cy="204317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722" y="648469"/>
            <a:ext cx="3021020" cy="622463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0" y="1931540"/>
            <a:ext cx="1330145" cy="41966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20972" y="4293141"/>
            <a:ext cx="1685151" cy="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95000" b="-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48220" y="218568"/>
            <a:ext cx="8888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00206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Diploma de navidad</a:t>
            </a:r>
            <a:endParaRPr lang="es-ES" sz="6600" dirty="0">
              <a:solidFill>
                <a:srgbClr val="002060"/>
              </a:solidFill>
              <a:latin typeface="HelloBigSky" panose="02000603000000000000" pitchFamily="2" charset="0"/>
              <a:ea typeface="HelloBigSky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99384" y="4049044"/>
            <a:ext cx="544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Curso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2015 </a:t>
            </a:r>
            <a:r>
              <a:rPr lang="es-ES" sz="4800" b="1" dirty="0" smtClean="0">
                <a:solidFill>
                  <a:srgbClr val="00B0F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-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rgbClr val="7030A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2016</a:t>
            </a:r>
            <a:endParaRPr lang="es-ES" sz="4800" b="1" dirty="0">
              <a:solidFill>
                <a:srgbClr val="7030A0"/>
              </a:solidFill>
              <a:latin typeface="HelloLovebug" panose="02000603000000000000" pitchFamily="2" charset="0"/>
              <a:ea typeface="HelloLovebug" panose="02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042104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KG Red Hands" panose="02000505000000020004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KG Red Hands" panose="02000505000000020004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KG Red Hands" panose="02000505000000020004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KG Red Hands" panose="02000505000000020004" pitchFamily="2" charset="0"/>
              </a:rPr>
              <a:t>a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:_________________________________________________________________________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326141" y="1575834"/>
            <a:ext cx="61250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solidFill>
                  <a:schemeClr val="tx2"/>
                </a:solidFill>
                <a:latin typeface="KG Melonheadz" panose="02000000000000000000" pitchFamily="2" charset="0"/>
              </a:rPr>
              <a:t>Por ser el compañero más responsable de clase</a:t>
            </a:r>
            <a:endParaRPr lang="es-ES" sz="6000" dirty="0">
              <a:solidFill>
                <a:schemeClr val="tx2"/>
              </a:solidFill>
              <a:latin typeface="KG Melonheadz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3" y="917000"/>
            <a:ext cx="1515843" cy="17344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71" y="5212449"/>
            <a:ext cx="1377922" cy="15766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06" y="1081663"/>
            <a:ext cx="1377922" cy="15766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02" y="4345445"/>
            <a:ext cx="1377922" cy="157664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92" y="1081663"/>
            <a:ext cx="2755982" cy="55452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278" y="68"/>
            <a:ext cx="2246895" cy="204317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9" y="2602659"/>
            <a:ext cx="1330145" cy="41966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27061" y="4964260"/>
            <a:ext cx="1685151" cy="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03000" b="-10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48220" y="218568"/>
            <a:ext cx="8888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00206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Diploma de navidad</a:t>
            </a:r>
            <a:endParaRPr lang="es-ES" sz="6600" dirty="0">
              <a:solidFill>
                <a:srgbClr val="002060"/>
              </a:solidFill>
              <a:latin typeface="HelloBigSky" panose="02000603000000000000" pitchFamily="2" charset="0"/>
              <a:ea typeface="HelloBigSky" panose="02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042104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KG Red Hands" panose="02000505000000020004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KG Red Hands" panose="02000505000000020004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KG Red Hands" panose="02000505000000020004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KG Red Hands" panose="02000505000000020004" pitchFamily="2" charset="0"/>
              </a:rPr>
              <a:t>a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:_________________________________________________________________________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02604" y="1628729"/>
            <a:ext cx="61250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tx2"/>
                </a:solidFill>
                <a:latin typeface="KG Melonheadz" panose="02000000000000000000" pitchFamily="2" charset="0"/>
              </a:rPr>
              <a:t>Por ser la compañera más responsable de clase</a:t>
            </a:r>
            <a:endParaRPr lang="es-ES" sz="5400" dirty="0">
              <a:solidFill>
                <a:schemeClr val="tx2"/>
              </a:solidFill>
              <a:latin typeface="KG Melonheadz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0" y="302432"/>
            <a:ext cx="1515843" cy="17344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71" y="5212449"/>
            <a:ext cx="1377922" cy="15766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06" y="1081663"/>
            <a:ext cx="1377922" cy="15766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3771" y="4628208"/>
            <a:ext cx="7878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latin typeface="KG Next to Me Solid" panose="02000507000000020004" pitchFamily="2" charset="0"/>
                <a:ea typeface="HelloLovebug" panose="02000603000000000000" pitchFamily="2" charset="0"/>
              </a:rPr>
              <a:t>Curso</a:t>
            </a:r>
            <a:r>
              <a:rPr lang="es-ES" sz="4800" b="1" dirty="0" smtClean="0">
                <a:latin typeface="KG Next to Me Solid" panose="02000507000000020004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KG Next to Me Solid" panose="02000507000000020004" pitchFamily="2" charset="0"/>
                <a:ea typeface="HelloLovebug" panose="02000603000000000000" pitchFamily="2" charset="0"/>
              </a:rPr>
              <a:t>2015 </a:t>
            </a:r>
            <a:r>
              <a:rPr lang="es-ES" sz="4800" b="1" dirty="0" smtClean="0">
                <a:solidFill>
                  <a:srgbClr val="00B0F0"/>
                </a:solidFill>
                <a:latin typeface="KG Next to Me Solid" panose="02000507000000020004" pitchFamily="2" charset="0"/>
                <a:ea typeface="HelloLovebug" panose="02000603000000000000" pitchFamily="2" charset="0"/>
              </a:rPr>
              <a:t>-</a:t>
            </a:r>
            <a:r>
              <a:rPr lang="es-ES" sz="4800" b="1" dirty="0" smtClean="0">
                <a:latin typeface="KG Next to Me Solid" panose="02000507000000020004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rgbClr val="7030A0"/>
                </a:solidFill>
                <a:latin typeface="KG Next to Me Solid" panose="02000507000000020004" pitchFamily="2" charset="0"/>
                <a:ea typeface="HelloLovebug" panose="02000603000000000000" pitchFamily="2" charset="0"/>
              </a:rPr>
              <a:t>2016</a:t>
            </a:r>
            <a:endParaRPr lang="es-ES" sz="4800" b="1" dirty="0">
              <a:solidFill>
                <a:srgbClr val="7030A0"/>
              </a:solidFill>
              <a:latin typeface="KG Next to Me Solid" panose="02000507000000020004" pitchFamily="2" charset="0"/>
              <a:ea typeface="HelloLovebug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57" y="3129560"/>
            <a:ext cx="1377922" cy="157664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17" y="218568"/>
            <a:ext cx="1420405" cy="114193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5" y="1337157"/>
            <a:ext cx="2741492" cy="526535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0" y="1931540"/>
            <a:ext cx="1330145" cy="41966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20972" y="4293141"/>
            <a:ext cx="1685151" cy="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95000" b="-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48220" y="218568"/>
            <a:ext cx="8888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00206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Diploma de navidad</a:t>
            </a:r>
            <a:endParaRPr lang="es-ES" sz="6600" dirty="0">
              <a:solidFill>
                <a:srgbClr val="002060"/>
              </a:solidFill>
              <a:latin typeface="HelloBigSky" panose="02000603000000000000" pitchFamily="2" charset="0"/>
              <a:ea typeface="HelloBigSky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99384" y="4049044"/>
            <a:ext cx="544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Curso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2015 </a:t>
            </a:r>
            <a:r>
              <a:rPr lang="es-ES" sz="4800" b="1" dirty="0" smtClean="0">
                <a:solidFill>
                  <a:srgbClr val="00B0F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-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rgbClr val="7030A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2016</a:t>
            </a:r>
            <a:endParaRPr lang="es-ES" sz="4800" b="1" dirty="0">
              <a:solidFill>
                <a:srgbClr val="7030A0"/>
              </a:solidFill>
              <a:latin typeface="HelloLovebug" panose="02000603000000000000" pitchFamily="2" charset="0"/>
              <a:ea typeface="HelloLovebug" panose="02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042104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KG Red Hands" panose="02000505000000020004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KG Red Hands" panose="02000505000000020004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KG Red Hands" panose="02000505000000020004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KG Red Hands" panose="02000505000000020004" pitchFamily="2" charset="0"/>
              </a:rPr>
              <a:t>a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:_________________________________________________________________________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326141" y="1575834"/>
            <a:ext cx="61250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solidFill>
                  <a:schemeClr val="tx2"/>
                </a:solidFill>
                <a:latin typeface="KG Melonheadz" panose="02000000000000000000" pitchFamily="2" charset="0"/>
              </a:rPr>
              <a:t>Por ser el compañero más responsable de clase</a:t>
            </a:r>
            <a:endParaRPr lang="es-ES" sz="6000" dirty="0">
              <a:solidFill>
                <a:schemeClr val="tx2"/>
              </a:solidFill>
              <a:latin typeface="KG Melonheadz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3" y="917000"/>
            <a:ext cx="1515843" cy="17344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71" y="5212449"/>
            <a:ext cx="1377922" cy="15766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06" y="1081663"/>
            <a:ext cx="1377922" cy="15766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02" y="4345445"/>
            <a:ext cx="1377922" cy="157664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17" y="218568"/>
            <a:ext cx="1420405" cy="114193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11" y="1233391"/>
            <a:ext cx="2326763" cy="555570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0" y="2600206"/>
            <a:ext cx="1330145" cy="41966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20972" y="4961807"/>
            <a:ext cx="1685151" cy="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48220" y="218568"/>
            <a:ext cx="8888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00206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Diploma de navidad</a:t>
            </a:r>
            <a:endParaRPr lang="es-ES" sz="6600" dirty="0">
              <a:solidFill>
                <a:srgbClr val="002060"/>
              </a:solidFill>
              <a:latin typeface="HelloBigSky" panose="02000603000000000000" pitchFamily="2" charset="0"/>
              <a:ea typeface="HelloBigSky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99384" y="4049044"/>
            <a:ext cx="544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Curso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2015 </a:t>
            </a:r>
            <a:r>
              <a:rPr lang="es-ES" sz="4800" b="1" dirty="0" smtClean="0">
                <a:solidFill>
                  <a:srgbClr val="00B0F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-</a:t>
            </a:r>
            <a:r>
              <a:rPr lang="es-ES" sz="4800" b="1" dirty="0" smtClean="0">
                <a:latin typeface="HelloLovebug" panose="02000603000000000000" pitchFamily="2" charset="0"/>
                <a:ea typeface="HelloLovebug" panose="02000603000000000000" pitchFamily="2" charset="0"/>
              </a:rPr>
              <a:t> </a:t>
            </a:r>
            <a:r>
              <a:rPr lang="es-ES" sz="4800" b="1" dirty="0" smtClean="0">
                <a:solidFill>
                  <a:srgbClr val="7030A0"/>
                </a:solidFill>
                <a:latin typeface="HelloLovebug" panose="02000603000000000000" pitchFamily="2" charset="0"/>
                <a:ea typeface="HelloLovebug" panose="02000603000000000000" pitchFamily="2" charset="0"/>
              </a:rPr>
              <a:t>2016</a:t>
            </a:r>
            <a:endParaRPr lang="es-ES" sz="4800" b="1" dirty="0">
              <a:solidFill>
                <a:srgbClr val="7030A0"/>
              </a:solidFill>
              <a:latin typeface="HelloLovebug" panose="02000603000000000000" pitchFamily="2" charset="0"/>
              <a:ea typeface="HelloLovebug" panose="02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042104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KG Red Hands" panose="02000505000000020004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KG Red Hands" panose="02000505000000020004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KG Red Hands" panose="02000505000000020004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KG Red Hands" panose="02000505000000020004" pitchFamily="2" charset="0"/>
              </a:rPr>
              <a:t>a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:_________________________________________________________________________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02604" y="1628729"/>
            <a:ext cx="6125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0099"/>
                </a:solidFill>
                <a:latin typeface="KG Next to Me Solid" panose="02000507000000020004" pitchFamily="2" charset="0"/>
              </a:rPr>
              <a:t>Por ser la compañera más educada y atenta de clase</a:t>
            </a:r>
            <a:endParaRPr lang="es-ES" sz="3600" dirty="0">
              <a:solidFill>
                <a:srgbClr val="000099"/>
              </a:solidFill>
              <a:latin typeface="KG Next to Me Solid" panose="02000507000000020004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3" y="917000"/>
            <a:ext cx="1515843" cy="17344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71" y="5212449"/>
            <a:ext cx="1377922" cy="15766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06" y="1081663"/>
            <a:ext cx="1377922" cy="15766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02" y="4345445"/>
            <a:ext cx="1377922" cy="157664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18" y="1169661"/>
            <a:ext cx="2830251" cy="553143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17" y="218568"/>
            <a:ext cx="1420405" cy="114193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5" y="2602659"/>
            <a:ext cx="1330145" cy="41966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06457" y="4964260"/>
            <a:ext cx="1685151" cy="4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310</Words>
  <Application>Microsoft Office PowerPoint</Application>
  <PresentationFormat>Panorámica</PresentationFormat>
  <Paragraphs>72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HelloBigSky</vt:lpstr>
      <vt:lpstr>HelloLovebug</vt:lpstr>
      <vt:lpstr>KG Melonheadz</vt:lpstr>
      <vt:lpstr>KG Next to Me Solid</vt:lpstr>
      <vt:lpstr>KG Red Hands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7</cp:revision>
  <dcterms:created xsi:type="dcterms:W3CDTF">2015-12-14T09:34:53Z</dcterms:created>
  <dcterms:modified xsi:type="dcterms:W3CDTF">2015-12-14T10:35:24Z</dcterms:modified>
</cp:coreProperties>
</file>