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65" r:id="rId11"/>
    <p:sldId id="266" r:id="rId12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416" y="78"/>
      </p:cViewPr>
      <p:guideLst>
        <p:guide orient="horz" pos="3097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8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36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91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23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6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82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1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46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93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32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32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grayscl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BFAA-7BB5-434C-A075-26EFCB15B90B}" type="datetimeFigureOut">
              <a:rPr lang="es-ES" smtClean="0"/>
              <a:t>09/11/2015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142D-9326-40CB-BDF1-A380CD7B79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4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mageneseducativas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24124" y="2374331"/>
            <a:ext cx="4282778" cy="2504624"/>
          </a:xfrm>
          <a:prstGeom prst="rect">
            <a:avLst/>
          </a:prstGeom>
          <a:solidFill>
            <a:schemeClr val="bg1"/>
          </a:solidFill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Mi LIBRO DE LOS</a:t>
            </a:r>
          </a:p>
          <a:p>
            <a:pPr algn="ctr"/>
            <a:endParaRPr lang="es-ES" sz="4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  <a:p>
            <a:pPr algn="ctr"/>
            <a:r>
              <a:rPr lang="es-E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RECUERDOS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470875" y="4508689"/>
            <a:ext cx="4282778" cy="74053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NAVIDAD </a:t>
            </a:r>
          </a:p>
          <a:p>
            <a:pPr algn="ctr"/>
            <a:r>
              <a:rPr lang="es-E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2015</a:t>
            </a:r>
            <a:endParaRPr lang="es-E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5024" y="6619423"/>
            <a:ext cx="5840977" cy="740532"/>
          </a:xfrm>
          <a:prstGeom prst="rect">
            <a:avLst/>
          </a:prstGeom>
          <a:solidFill>
            <a:schemeClr val="bg1"/>
          </a:solidFill>
        </p:spPr>
        <p:txBody>
          <a:bodyPr spcFirstLastPara="1" wrap="none" lIns="68580" tIns="34290" rIns="68580" bIns="34290" numCol="1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405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anose="03050502040202030202" pitchFamily="66" charset="0"/>
              </a:rPr>
              <a:t>NOMBRE:____________________________________</a:t>
            </a:r>
            <a:endParaRPr lang="es-E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7" y="7615627"/>
            <a:ext cx="1924051" cy="5215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2" y="3117987"/>
            <a:ext cx="1544953" cy="31405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60" y="7359955"/>
            <a:ext cx="1877794" cy="59244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6861" y="8498109"/>
            <a:ext cx="481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2"/>
                </a:solidFill>
                <a:latin typeface="HelloTeacher" panose="02000603000000000000" pitchFamily="2" charset="0"/>
                <a:ea typeface="HelloTeacher" panose="02000603000000000000" pitchFamily="2" charset="0"/>
                <a:hlinkClick r:id="rId5"/>
              </a:rPr>
              <a:t>http://www.imageneseducativas.com</a:t>
            </a:r>
            <a:endParaRPr lang="es-ES" sz="2400" dirty="0">
              <a:solidFill>
                <a:schemeClr val="tx2"/>
              </a:solidFill>
              <a:latin typeface="HelloTeacher" panose="02000603000000000000" pitchFamily="2" charset="0"/>
              <a:ea typeface="HelloTeacher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43" y="802433"/>
            <a:ext cx="1896619" cy="34806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16200000">
            <a:off x="20790" y="3438729"/>
            <a:ext cx="5147796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5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lavor And Frames Two" panose="02000000000000000000" pitchFamily="2" charset="0"/>
                <a:ea typeface="HelloBigBen" panose="02000603000000000000" pitchFamily="2" charset="0"/>
              </a:rPr>
              <a:t>W</a:t>
            </a:r>
            <a:endParaRPr lang="es-ES" sz="5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lavor And Frames Two" panose="02000000000000000000" pitchFamily="2" charset="0"/>
              <a:ea typeface="HelloKeyLimelight" panose="02000303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9904" y="1567543"/>
            <a:ext cx="432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HelloHappyDays" panose="02000603000000000000" pitchFamily="2" charset="0"/>
                <a:ea typeface="HelloHappyDays" panose="02000603000000000000" pitchFamily="2" charset="0"/>
              </a:rPr>
              <a:t>Mensaje de mi maestra</a:t>
            </a:r>
            <a:endParaRPr lang="es-ES" sz="4800" dirty="0">
              <a:latin typeface="HelloHappyDays" panose="02000603000000000000" pitchFamily="2" charset="0"/>
              <a:ea typeface="HelloHappyDay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75" y="777640"/>
            <a:ext cx="2098708" cy="35408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 rot="16200000">
            <a:off x="20790" y="3438729"/>
            <a:ext cx="5147796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5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lavor And Frames Two" panose="02000000000000000000" pitchFamily="2" charset="0"/>
                <a:ea typeface="HelloBigBen" panose="02000603000000000000" pitchFamily="2" charset="0"/>
              </a:rPr>
              <a:t>W</a:t>
            </a:r>
            <a:endParaRPr lang="es-ES" sz="5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lavor And Frames Two" panose="02000000000000000000" pitchFamily="2" charset="0"/>
              <a:ea typeface="HelloKeyLimelight" panose="02000303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9986" y="1763249"/>
            <a:ext cx="432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HelloHappyDays" panose="02000603000000000000" pitchFamily="2" charset="0"/>
                <a:ea typeface="HelloHappyDays" panose="02000603000000000000" pitchFamily="2" charset="0"/>
              </a:rPr>
              <a:t>Mensaje de mi maestra</a:t>
            </a:r>
            <a:endParaRPr lang="es-ES" sz="4800" dirty="0">
              <a:latin typeface="HelloHappyDays" panose="02000603000000000000" pitchFamily="2" charset="0"/>
              <a:ea typeface="HelloHappyDay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092" y="740429"/>
            <a:ext cx="5389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Todo acerca de mi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FirstieSquisht" panose="02000603000000000000" pitchFamily="2" charset="0"/>
              <a:ea typeface="HelloFirstieSquisht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2" y="1477147"/>
            <a:ext cx="3567106" cy="39225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53373" y="1959419"/>
            <a:ext cx="1925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Me dibujo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FirstieSquisht" panose="02000603000000000000" pitchFamily="2" charset="0"/>
              <a:ea typeface="HelloFirstieSquisht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3" y="6341729"/>
            <a:ext cx="4762366" cy="31659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32882" y="5813290"/>
            <a:ext cx="37192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Dibujo a mi familia 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FirstieSquisht" panose="02000603000000000000" pitchFamily="2" charset="0"/>
              <a:ea typeface="HelloFirstieSquisht" panose="02000603000000000000" pitchFamily="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762" y="1705070"/>
            <a:ext cx="1682815" cy="34667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2" y="5251490"/>
            <a:ext cx="1353373" cy="13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84092" y="740429"/>
            <a:ext cx="5389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Todo acerca de mi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FirstieSquisht" panose="02000603000000000000" pitchFamily="2" charset="0"/>
              <a:ea typeface="HelloFirstieSquisht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2" y="1477147"/>
            <a:ext cx="3567106" cy="392259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53373" y="1959419"/>
            <a:ext cx="19255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Me dibujo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FirstieSquisht" panose="02000603000000000000" pitchFamily="2" charset="0"/>
              <a:ea typeface="HelloFirstieSquisht" panose="02000603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43" y="6341729"/>
            <a:ext cx="4762366" cy="31659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32882" y="5813290"/>
            <a:ext cx="37192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FirstieSquisht" panose="02000603000000000000" pitchFamily="2" charset="0"/>
                <a:ea typeface="HelloFirstieSquisht" panose="02000603000000000000" pitchFamily="2" charset="0"/>
              </a:rPr>
              <a:t>Dibujo a mi familia 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FirstieSquisht" panose="02000603000000000000" pitchFamily="2" charset="0"/>
              <a:ea typeface="HelloFirstieSquisht" panose="02000603000000000000" pitchFamily="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2" y="5251490"/>
            <a:ext cx="1353373" cy="13533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95" y="1928610"/>
            <a:ext cx="1637938" cy="34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37" y="1642188"/>
            <a:ext cx="1732480" cy="173248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4093" y="395725"/>
            <a:ext cx="514779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rdie" panose="02000603000000000000" pitchFamily="2" charset="0"/>
                <a:ea typeface="HelloBirdie" panose="02000603000000000000" pitchFamily="2" charset="0"/>
              </a:rPr>
              <a:t>Que voy a hacer en navidad y año nuevo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Birdie" panose="02000603000000000000" pitchFamily="2" charset="0"/>
              <a:ea typeface="HelloBirdie" panose="02000603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34976" y="395725"/>
            <a:ext cx="4461074" cy="9248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9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lavor and Frames" panose="02000000000000000000" pitchFamily="2" charset="0"/>
              </a:rPr>
              <a:t>w</a:t>
            </a:r>
            <a:endParaRPr lang="es-ES" sz="59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lavor and Frame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1615" y="657314"/>
            <a:ext cx="51477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Mis amigos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5" y="1488311"/>
            <a:ext cx="2396824" cy="26419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27" y="1954842"/>
            <a:ext cx="2396824" cy="26419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9" y="4130265"/>
            <a:ext cx="2396824" cy="26419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81" y="5063327"/>
            <a:ext cx="2396824" cy="2641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9" y="6772219"/>
            <a:ext cx="2396824" cy="264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1615" y="657314"/>
            <a:ext cx="51477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Mis amigos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4" y="7133449"/>
            <a:ext cx="2085058" cy="22983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3786612"/>
            <a:ext cx="2247900" cy="30765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64" y="7133448"/>
            <a:ext cx="2085058" cy="22983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4" y="1488310"/>
            <a:ext cx="2085058" cy="22983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64" y="1488309"/>
            <a:ext cx="2085058" cy="22983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4" y="4474106"/>
            <a:ext cx="2085058" cy="22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1615" y="657314"/>
            <a:ext cx="51477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BigBen" panose="02000603000000000000" pitchFamily="2" charset="0"/>
                <a:ea typeface="HelloBigBen" panose="02000603000000000000" pitchFamily="2" charset="0"/>
              </a:rPr>
              <a:t>Mis regalos</a:t>
            </a:r>
            <a:endParaRPr lang="es-E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" y="1421359"/>
            <a:ext cx="3044958" cy="236525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67" y="1421359"/>
            <a:ext cx="3044958" cy="236525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94" y="4446465"/>
            <a:ext cx="3044958" cy="236525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0" y="3786612"/>
            <a:ext cx="2030129" cy="295722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0" y="7060020"/>
            <a:ext cx="3044958" cy="23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16200000">
            <a:off x="-4124" y="624469"/>
            <a:ext cx="5147796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lavor And Frames Two" panose="02000000000000000000" pitchFamily="2" charset="0"/>
                <a:ea typeface="HelloBigBen" panose="02000603000000000000" pitchFamily="2" charset="0"/>
              </a:rPr>
              <a:t>a</a:t>
            </a:r>
            <a:endParaRPr lang="es-ES" sz="5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Flavor And Frames Two" panose="02000000000000000000" pitchFamily="2" charset="0"/>
              <a:ea typeface="HelloBigBen" panose="02000603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50302" y="1045029"/>
            <a:ext cx="432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HelloBigBen" panose="02000603000000000000" pitchFamily="2" charset="0"/>
                <a:ea typeface="HelloBigBen" panose="02000603000000000000" pitchFamily="2" charset="0"/>
              </a:rPr>
              <a:t>Foto de la clase</a:t>
            </a:r>
            <a:endParaRPr lang="es-ES" sz="4800" dirty="0"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8" y="6432054"/>
            <a:ext cx="2967135" cy="1709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4" y="6337311"/>
            <a:ext cx="3005413" cy="17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16200000">
            <a:off x="1393556" y="979367"/>
            <a:ext cx="5147796" cy="93256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Flavor And Frames Two" panose="02000000000000000000" pitchFamily="2" charset="0"/>
                <a:ea typeface="HelloBigBen" panose="02000603000000000000" pitchFamily="2" charset="0"/>
              </a:rPr>
              <a:t>w</a:t>
            </a:r>
            <a:endParaRPr lang="es-ES" sz="60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KeyLimelight" panose="02000303000000000000" pitchFamily="2" charset="0"/>
              <a:ea typeface="HelloKeyLimelight" panose="02000303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50302" y="1045029"/>
            <a:ext cx="4329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latin typeface="HelloBigBen" panose="02000603000000000000" pitchFamily="2" charset="0"/>
                <a:ea typeface="HelloBigBen" panose="02000603000000000000" pitchFamily="2" charset="0"/>
              </a:rPr>
              <a:t>Mi villancico favorito</a:t>
            </a:r>
            <a:endParaRPr lang="es-ES" sz="4800" dirty="0">
              <a:latin typeface="HelloBigBen" panose="02000603000000000000" pitchFamily="2" charset="0"/>
              <a:ea typeface="HelloBigBen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2" y="6947754"/>
            <a:ext cx="4986046" cy="25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1593</TotalTime>
  <Words>67</Words>
  <Application>Microsoft Office PowerPoint</Application>
  <PresentationFormat>A4 (210 x 297 mm)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HelloBigBen</vt:lpstr>
      <vt:lpstr>HelloBirdie</vt:lpstr>
      <vt:lpstr>HelloFirstieSquisht</vt:lpstr>
      <vt:lpstr>HelloHappyDays</vt:lpstr>
      <vt:lpstr>HelloKeyLimelight</vt:lpstr>
      <vt:lpstr>HelloTeacher</vt:lpstr>
      <vt:lpstr>KG Flavor and Frames</vt:lpstr>
      <vt:lpstr>KG Flavor And Frames Two</vt:lpstr>
      <vt:lpstr>Kristen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15</cp:revision>
  <dcterms:created xsi:type="dcterms:W3CDTF">2015-11-08T17:36:00Z</dcterms:created>
  <dcterms:modified xsi:type="dcterms:W3CDTF">2015-11-10T16:34:50Z</dcterms:modified>
</cp:coreProperties>
</file>