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70" r:id="rId8"/>
    <p:sldId id="271" r:id="rId9"/>
    <p:sldId id="272" r:id="rId10"/>
    <p:sldId id="273" r:id="rId11"/>
    <p:sldId id="274" r:id="rId12"/>
    <p:sldId id="275" r:id="rId13"/>
    <p:sldId id="264" r:id="rId14"/>
    <p:sldId id="265" r:id="rId15"/>
    <p:sldId id="266" r:id="rId16"/>
    <p:sldId id="267" r:id="rId17"/>
    <p:sldId id="268" r:id="rId18"/>
    <p:sldId id="269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00FF99"/>
    <a:srgbClr val="FF9900"/>
    <a:srgbClr val="33CC3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834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164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5179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3204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759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3592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7954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825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704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53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028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8731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2759A-44DD-4ABD-BE0D-874D5E469A82}" type="datetimeFigureOut">
              <a:rPr lang="es-ES" smtClean="0"/>
              <a:t>03/11/2015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13225-9A16-4042-8478-87D4D65EAF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7737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mageneseducativas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Escolar1" panose="00000400000000000000" pitchFamily="2" charset="0"/>
              </a:rPr>
              <a:t>b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2846232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Escolar1" panose="00000400000000000000" pitchFamily="2" charset="0"/>
              </a:rPr>
              <a:t>c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d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f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g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h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j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k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l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Escolar1" panose="00000400000000000000" pitchFamily="2" charset="0"/>
              </a:rPr>
              <a:t>m</a:t>
            </a: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07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n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ñ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p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q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r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s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t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u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v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w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4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x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576000"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y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z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a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e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i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o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u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32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B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2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C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D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F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G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H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J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K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L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M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06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N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Ñ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72000" bIns="0" rtlCol="0" anchor="ctr" anchorCtr="0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P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Q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R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S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T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U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V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W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28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X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96000" rtlCol="0" anchor="t" anchorCtr="0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Y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Z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A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Escolar1" panose="00000400000000000000" pitchFamily="2" charset="0"/>
              </a:rPr>
              <a:t>E</a:t>
            </a:r>
            <a:endParaRPr lang="es-ES" sz="11500" b="1" dirty="0">
              <a:latin typeface="Escolar1" panose="000004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I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O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Escolar1" panose="00000400000000000000" pitchFamily="2" charset="0"/>
              </a:rPr>
              <a:t>U</a:t>
            </a:r>
            <a:endParaRPr lang="es-ES" sz="13800" b="1" dirty="0">
              <a:latin typeface="Escolar1" panose="00000400000000000000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81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Primary Penmanship Alt" panose="02000506000000020003" pitchFamily="2" charset="0"/>
              </a:rPr>
              <a:t>b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2846232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Primary Penmanship Alt" panose="02000506000000020003" pitchFamily="2" charset="0"/>
              </a:rPr>
              <a:t>c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d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f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g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h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j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k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l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Primary Penmanship Alt" panose="02000506000000020003" pitchFamily="2" charset="0"/>
              </a:rPr>
              <a:t>m</a:t>
            </a: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70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n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ñ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p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q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r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s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t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u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v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w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05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x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576000"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y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z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a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e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i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o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u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94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B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2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C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D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F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G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H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J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K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L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M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89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N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Ñ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72000" bIns="0" rtlCol="0" anchor="ctr" anchorCtr="0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P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Q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R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S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T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U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V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W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01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X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96000" rtlCol="0" anchor="t" anchorCtr="0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Y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Z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A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E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I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O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U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27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Beneath Your Beautiful Chunk" panose="02000000000000000000" pitchFamily="2" charset="0"/>
              </a:rPr>
              <a:t>b</a:t>
            </a:r>
          </a:p>
        </p:txBody>
      </p:sp>
      <p:sp>
        <p:nvSpPr>
          <p:cNvPr id="29" name="Rectángulo redondeado 28"/>
          <p:cNvSpPr/>
          <p:nvPr/>
        </p:nvSpPr>
        <p:spPr>
          <a:xfrm>
            <a:off x="2846232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Beneath Your Beautiful Chunk" panose="02000000000000000000" pitchFamily="2" charset="0"/>
              </a:rPr>
              <a:t>c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d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f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g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h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j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k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l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Beneath Your Beautiful Chunk" panose="02000000000000000000" pitchFamily="2" charset="0"/>
              </a:rPr>
              <a:t>m</a:t>
            </a: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6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n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ñ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p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q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r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s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t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u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v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w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45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x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576000"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y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z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a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e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i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o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u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51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B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2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C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D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F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G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H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J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K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L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M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3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N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Ñ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72000" bIns="0" rtlCol="0" anchor="ctr" anchorCtr="0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P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Q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R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S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T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U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V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W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21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643945" y="466859"/>
            <a:ext cx="1867435" cy="1954369"/>
          </a:xfrm>
          <a:prstGeom prst="round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X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29" name="Rectángulo redondeado 28"/>
          <p:cNvSpPr/>
          <p:nvPr/>
        </p:nvSpPr>
        <p:spPr>
          <a:xfrm>
            <a:off x="2846231" y="466859"/>
            <a:ext cx="1867435" cy="1954369"/>
          </a:xfrm>
          <a:prstGeom prst="roundRect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96000" rtlCol="0" anchor="ctr" anchorCtr="0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Y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0" name="Rectángulo redondeado 29"/>
          <p:cNvSpPr/>
          <p:nvPr/>
        </p:nvSpPr>
        <p:spPr>
          <a:xfrm>
            <a:off x="5048519" y="508715"/>
            <a:ext cx="1867435" cy="1954369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Z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Rectángulo redondeado 30"/>
          <p:cNvSpPr/>
          <p:nvPr/>
        </p:nvSpPr>
        <p:spPr>
          <a:xfrm>
            <a:off x="7250806" y="508715"/>
            <a:ext cx="1867435" cy="1954369"/>
          </a:xfrm>
          <a:prstGeom prst="roundRect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9453093" y="508715"/>
            <a:ext cx="1867435" cy="1954369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43945" y="3609304"/>
            <a:ext cx="1867435" cy="1954369"/>
          </a:xfrm>
          <a:prstGeom prst="roundRect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A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Rectángulo redondeado 33"/>
          <p:cNvSpPr/>
          <p:nvPr/>
        </p:nvSpPr>
        <p:spPr>
          <a:xfrm>
            <a:off x="2846232" y="3609304"/>
            <a:ext cx="1867435" cy="1954369"/>
          </a:xfrm>
          <a:prstGeom prst="roundRect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E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Rectángulo redondeado 34"/>
          <p:cNvSpPr/>
          <p:nvPr/>
        </p:nvSpPr>
        <p:spPr>
          <a:xfrm>
            <a:off x="5048519" y="3651160"/>
            <a:ext cx="1867435" cy="1954369"/>
          </a:xfrm>
          <a:prstGeom prst="roundRect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I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Rectángulo redondeado 35"/>
          <p:cNvSpPr/>
          <p:nvPr/>
        </p:nvSpPr>
        <p:spPr>
          <a:xfrm>
            <a:off x="7250806" y="3651160"/>
            <a:ext cx="1867435" cy="1954369"/>
          </a:xfrm>
          <a:prstGeom prst="roundRect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O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9453093" y="3651160"/>
            <a:ext cx="1867435" cy="1954369"/>
          </a:xfrm>
          <a:prstGeom prst="roundRect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U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rect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4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81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Beneath Your Beautiful Chunk" panose="02000000000000000000" pitchFamily="2" charset="0"/>
              </a:rPr>
              <a:t>b</a:t>
            </a:r>
          </a:p>
        </p:txBody>
      </p:sp>
      <p:sp>
        <p:nvSpPr>
          <p:cNvPr id="29" name="Elipse 28"/>
          <p:cNvSpPr/>
          <p:nvPr/>
        </p:nvSpPr>
        <p:spPr>
          <a:xfrm>
            <a:off x="2846232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Beneath Your Beautiful Chunk" panose="02000000000000000000" pitchFamily="2" charset="0"/>
              </a:rPr>
              <a:t>c</a:t>
            </a: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d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f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g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h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j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k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l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Beneath Your Beautiful Chunk" panose="02000000000000000000" pitchFamily="2" charset="0"/>
              </a:rPr>
              <a:t>m</a:t>
            </a: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7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n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2846231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ñ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p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q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r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s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t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u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v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w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x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2846231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576000"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y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z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a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e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i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o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u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2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B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2846232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C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D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F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G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H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J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K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L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M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4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N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2846231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Ñ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72000" bIns="0" rtlCol="0" anchor="ctr" anchorCtr="0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P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Q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R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S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T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U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V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W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0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X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2846231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96000" rtlCol="0" anchor="ctr" anchorCtr="0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Y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Z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A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Beneath Your Beautiful Chunk" panose="02000000000000000000" pitchFamily="2" charset="0"/>
              </a:rPr>
              <a:t>E</a:t>
            </a:r>
            <a:endParaRPr lang="es-ES" sz="115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I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O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Beneath Your Beautiful Chunk" panose="02000000000000000000" pitchFamily="2" charset="0"/>
              </a:rPr>
              <a:t>U</a:t>
            </a:r>
            <a:endParaRPr lang="es-ES" sz="13800" b="1" dirty="0">
              <a:latin typeface="KG Beneath Your Beautiful Chunk" panose="02000000000000000000" pitchFamily="2" charset="0"/>
            </a:endParaRP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85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Primary Penmanship Alt" panose="02000506000000020003" pitchFamily="2" charset="0"/>
              </a:rPr>
              <a:t>b</a:t>
            </a:r>
          </a:p>
        </p:txBody>
      </p:sp>
      <p:sp>
        <p:nvSpPr>
          <p:cNvPr id="29" name="Elipse 28"/>
          <p:cNvSpPr/>
          <p:nvPr/>
        </p:nvSpPr>
        <p:spPr>
          <a:xfrm>
            <a:off x="2846232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Primary Penmanship Alt" panose="02000506000000020003" pitchFamily="2" charset="0"/>
              </a:rPr>
              <a:t>c</a:t>
            </a: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d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f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g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h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j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k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l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>
                <a:latin typeface="KG Primary Penmanship Alt" panose="02000506000000020003" pitchFamily="2" charset="0"/>
              </a:rPr>
              <a:t>m</a:t>
            </a: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8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n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2846231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ñ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p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q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r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s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t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u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v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w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5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x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2846231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576000"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y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z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a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e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i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o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u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08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B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2846232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C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D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F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G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H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J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K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L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M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93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N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2846231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Ñ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Ins="72000" bIns="0" rtlCol="0" anchor="ctr" anchorCtr="0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P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Q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R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S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T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U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V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W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5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643945" y="466859"/>
            <a:ext cx="1867435" cy="1954369"/>
          </a:xfrm>
          <a:prstGeom prst="ellipse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X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2846231" y="466859"/>
            <a:ext cx="1867435" cy="1954369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396000" rtlCol="0" anchor="ctr" anchorCtr="0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Y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0" name="Elipse 29"/>
          <p:cNvSpPr/>
          <p:nvPr/>
        </p:nvSpPr>
        <p:spPr>
          <a:xfrm>
            <a:off x="5048519" y="508715"/>
            <a:ext cx="1867435" cy="1954369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Z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1" name="Elipse 30"/>
          <p:cNvSpPr/>
          <p:nvPr/>
        </p:nvSpPr>
        <p:spPr>
          <a:xfrm>
            <a:off x="7250806" y="508715"/>
            <a:ext cx="1867435" cy="1954369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9453093" y="508715"/>
            <a:ext cx="1867435" cy="1954369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3" name="Elipse 32"/>
          <p:cNvSpPr/>
          <p:nvPr/>
        </p:nvSpPr>
        <p:spPr>
          <a:xfrm>
            <a:off x="643945" y="3609304"/>
            <a:ext cx="1867435" cy="1954369"/>
          </a:xfrm>
          <a:prstGeom prst="ellipse">
            <a:avLst/>
          </a:prstGeom>
          <a:solidFill>
            <a:srgbClr val="FF66FF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A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2846232" y="3609304"/>
            <a:ext cx="1867435" cy="1954369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500" b="1" dirty="0" smtClean="0">
                <a:latin typeface="KG Primary Penmanship Alt" panose="02000506000000020003" pitchFamily="2" charset="0"/>
              </a:rPr>
              <a:t>E</a:t>
            </a:r>
            <a:endParaRPr lang="es-ES" sz="11500" b="1" dirty="0">
              <a:latin typeface="KG Primary Penmanship Alt" panose="02000506000000020003" pitchFamily="2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048519" y="3651160"/>
            <a:ext cx="1867435" cy="1954369"/>
          </a:xfrm>
          <a:prstGeom prst="ellipse">
            <a:avLst/>
          </a:prstGeom>
          <a:solidFill>
            <a:srgbClr val="33CC33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I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7250806" y="3651160"/>
            <a:ext cx="1867435" cy="1954369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O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9453093" y="3651160"/>
            <a:ext cx="1867435" cy="1954369"/>
          </a:xfrm>
          <a:prstGeom prst="ellipse">
            <a:avLst/>
          </a:prstGeom>
          <a:solidFill>
            <a:srgbClr val="FF9900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800" b="1" dirty="0" smtClean="0">
                <a:latin typeface="KG Primary Penmanship Alt" panose="02000506000000020003" pitchFamily="2" charset="0"/>
              </a:rPr>
              <a:t>U</a:t>
            </a:r>
            <a:endParaRPr lang="es-ES" sz="13800" b="1" dirty="0">
              <a:latin typeface="KG Primary Penmanship Alt" panose="02000506000000020003" pitchFamily="2" charset="0"/>
            </a:endParaRPr>
          </a:p>
        </p:txBody>
      </p:sp>
      <p:pic>
        <p:nvPicPr>
          <p:cNvPr id="41" name="Imagen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300" y="2666791"/>
            <a:ext cx="2415881" cy="762209"/>
          </a:xfrm>
          <a:prstGeom prst="ellipse">
            <a:avLst/>
          </a:prstGeom>
        </p:spPr>
      </p:pic>
      <p:sp>
        <p:nvSpPr>
          <p:cNvPr id="42" name="CuadroTexto 41"/>
          <p:cNvSpPr txBox="1"/>
          <p:nvPr/>
        </p:nvSpPr>
        <p:spPr>
          <a:xfrm>
            <a:off x="3791135" y="6048405"/>
            <a:ext cx="460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2"/>
                </a:solidFill>
                <a:latin typeface="AdLib Win95BT" panose="04040805040B02020603" pitchFamily="82" charset="0"/>
                <a:hlinkClick r:id="rId3"/>
              </a:rPr>
              <a:t>http://www.imageneseducativas.com</a:t>
            </a:r>
            <a:endParaRPr lang="es-ES" dirty="0">
              <a:solidFill>
                <a:schemeClr val="tx2"/>
              </a:solidFill>
              <a:latin typeface="AdLib Win95BT" panose="04040805040B02020603" pitchFamily="82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300" y="2647504"/>
            <a:ext cx="2601864" cy="70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6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370</Words>
  <Application>Microsoft Office PowerPoint</Application>
  <PresentationFormat>Panorámica</PresentationFormat>
  <Paragraphs>310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8" baseType="lpstr">
      <vt:lpstr>AdLib Win95BT</vt:lpstr>
      <vt:lpstr>Arial</vt:lpstr>
      <vt:lpstr>Calibri</vt:lpstr>
      <vt:lpstr>Calibri Light</vt:lpstr>
      <vt:lpstr>Escolar1</vt:lpstr>
      <vt:lpstr>KG Beneath Your Beautiful Chunk</vt:lpstr>
      <vt:lpstr>KG Primary Penmanship Alt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Ciudad Real Núñez</dc:creator>
  <cp:lastModifiedBy>Antonio Ciudad Real Núñez</cp:lastModifiedBy>
  <cp:revision>9</cp:revision>
  <dcterms:created xsi:type="dcterms:W3CDTF">2015-10-25T12:32:59Z</dcterms:created>
  <dcterms:modified xsi:type="dcterms:W3CDTF">2015-11-03T15:37:02Z</dcterms:modified>
</cp:coreProperties>
</file>