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6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07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6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03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6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76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93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01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07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98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75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B9DB-6F5C-4A5F-A7B4-AF6210934B06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63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imageneseducativas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lamada de nube 6"/>
          <p:cNvSpPr/>
          <p:nvPr/>
        </p:nvSpPr>
        <p:spPr>
          <a:xfrm>
            <a:off x="116364" y="773130"/>
            <a:ext cx="8757960" cy="5580632"/>
          </a:xfrm>
          <a:prstGeom prst="cloudCallout">
            <a:avLst>
              <a:gd name="adj1" fmla="val 49603"/>
              <a:gd name="adj2" fmla="val 55163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98" y="5117296"/>
            <a:ext cx="2847091" cy="7718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4020" y="2430451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27558" y="2227669"/>
            <a:ext cx="67355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Summer Sunshine" panose="02000000000000000000" pitchFamily="2" charset="0"/>
              </a:rPr>
              <a:t>Trabalenguas </a:t>
            </a:r>
          </a:p>
          <a:p>
            <a:pPr algn="ctr"/>
            <a:endParaRPr lang="es-ES" sz="44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G Summer Sunshine" panose="02000000000000000000" pitchFamily="2" charset="0"/>
            </a:endParaRPr>
          </a:p>
          <a:p>
            <a:pPr algn="ctr"/>
            <a:r>
              <a:rPr lang="es-ES" sz="4400" b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Summer Sunshine" panose="02000000000000000000" pitchFamily="2" charset="0"/>
              </a:rPr>
              <a:t>Los animales</a:t>
            </a:r>
            <a:endParaRPr lang="en-US" sz="44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G Summer Sunshine" panose="020000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10687" y="373020"/>
            <a:ext cx="4840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5"/>
              </a:rPr>
              <a:t>http://www.imageneseducativas.com</a:t>
            </a:r>
            <a:endParaRPr lang="es-ES" sz="2000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068"/>
            <a:ext cx="2167993" cy="18978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6401">
            <a:off x="-694546" y="3172963"/>
            <a:ext cx="3557083" cy="27971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90" y="311287"/>
            <a:ext cx="3013876" cy="22308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85" y="3459997"/>
            <a:ext cx="3974244" cy="34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3" y="0"/>
            <a:ext cx="6822132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495" y="654613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00455" y="1252149"/>
            <a:ext cx="4508967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>
                <a:latin typeface="HelloTypewriterThin" panose="02000203000000000000" pitchFamily="2" charset="0"/>
                <a:ea typeface="HelloTypewriterThin" panose="02000203000000000000" pitchFamily="2" charset="0"/>
              </a:rPr>
              <a:t>Gallo y grillo, gritan, gozan. Gritan, gozan, grillo y gallo.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4" y="5799966"/>
            <a:ext cx="2512657" cy="6811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80" y="-376869"/>
            <a:ext cx="5673012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39371" y="629646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7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495" y="654613"/>
            <a:ext cx="1565254" cy="4938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3" y="16160"/>
            <a:ext cx="6822132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26909" y="1275651"/>
            <a:ext cx="450896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atin typeface="HelloSperry" panose="02000603000000000000" pitchFamily="2" charset="0"/>
                <a:ea typeface="HelloSperry" panose="02000603000000000000" pitchFamily="2" charset="0"/>
              </a:rPr>
              <a:t>Una tortuga tortura a otra tortuga tuerta que tropieza con la tuerca tras la puerta.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34" y="1255388"/>
            <a:ext cx="2512657" cy="6811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3649">
            <a:off x="4428654" y="3378151"/>
            <a:ext cx="5095381" cy="341735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9371" y="629646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7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8" y="0"/>
            <a:ext cx="6822132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478" y="5324217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97499" y="1266869"/>
            <a:ext cx="4984883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500" dirty="0">
                <a:latin typeface="KG Primary Italics" panose="02000506000000020003" pitchFamily="2" charset="0"/>
              </a:rPr>
              <a:t>E</a:t>
            </a:r>
            <a:r>
              <a:rPr lang="es-ES" sz="5500" dirty="0" smtClean="0">
                <a:latin typeface="KG Primary Italics" panose="02000506000000020003" pitchFamily="2" charset="0"/>
              </a:rPr>
              <a:t>l hipopótamo </a:t>
            </a:r>
          </a:p>
          <a:p>
            <a:pPr algn="ctr"/>
            <a:r>
              <a:rPr lang="es-ES" sz="5500" dirty="0" smtClean="0">
                <a:latin typeface="KG Primary Italics" panose="02000506000000020003" pitchFamily="2" charset="0"/>
              </a:rPr>
              <a:t>hipo está con hipo. ¿quién le quita el hipo al hipopótamo hipo?</a:t>
            </a:r>
            <a:endParaRPr lang="en-US" sz="55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G Primary Italics" panose="02000506000000020003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82" y="292852"/>
            <a:ext cx="2512657" cy="6811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21" y="3428999"/>
            <a:ext cx="4501657" cy="3940746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109240" y="6353763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7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8" y="0"/>
            <a:ext cx="6822132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495" y="654613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35457" y="1275651"/>
            <a:ext cx="450896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atin typeface="KG Primary Italics" panose="02000506000000020003" pitchFamily="2" charset="0"/>
              </a:rPr>
              <a:t>El cloro no aclara la cara del loro con aro de oro,</a:t>
            </a:r>
          </a:p>
          <a:p>
            <a:pPr algn="ctr"/>
            <a:r>
              <a:rPr lang="es-ES" sz="4800" dirty="0">
                <a:latin typeface="KG Primary Italics" panose="02000506000000020003" pitchFamily="2" charset="0"/>
              </a:rPr>
              <a:t>pero el cloro aclara el aro de oro en la cara del loro</a:t>
            </a:r>
            <a:endParaRPr lang="es-ES" sz="4800" dirty="0">
              <a:latin typeface="KG Primary Italics" panose="02000506000000020003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43" y="5799966"/>
            <a:ext cx="2512657" cy="6811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91" y="-495045"/>
            <a:ext cx="3925944" cy="537063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39371" y="629646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7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3" y="0"/>
            <a:ext cx="6822132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495" y="654613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35457" y="1275651"/>
            <a:ext cx="450896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atin typeface="KG A Thousand Years" panose="02000000000000000000" pitchFamily="2" charset="0"/>
              </a:rPr>
              <a:t>El cangrejo se quedó perplejo al ver su reflejo en aquel espejo</a:t>
            </a:r>
            <a:r>
              <a:rPr lang="es-ES" sz="4800" dirty="0"/>
              <a:t>.</a:t>
            </a:r>
            <a:endParaRPr lang="es-ES" sz="4800" dirty="0">
              <a:latin typeface="KG Primary Italics" panose="02000506000000020003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43" y="6176835"/>
            <a:ext cx="2512657" cy="6811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6401">
            <a:off x="4450749" y="546965"/>
            <a:ext cx="5051191" cy="397211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39371" y="629646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7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3" y="2791"/>
            <a:ext cx="6822132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495" y="654613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35457" y="1275651"/>
            <a:ext cx="450896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atin typeface="KG Primary Italics" panose="02000506000000020003" pitchFamily="2" charset="0"/>
              </a:rPr>
              <a:t>Paca se llama la vaca de la flor en la solapa, pero a Paca la vaca de la solapa le duele mucho la pata.</a:t>
            </a:r>
            <a:endParaRPr lang="es-ES" sz="4400" dirty="0">
              <a:latin typeface="KG Primary Italics" panose="02000506000000020003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06" y="61852"/>
            <a:ext cx="2512657" cy="6811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67" y="3377928"/>
            <a:ext cx="5309531" cy="393001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39371" y="629646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7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3" y="2791"/>
            <a:ext cx="6822132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495" y="654613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62887" y="1885251"/>
            <a:ext cx="450896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>
                <a:latin typeface="HelloTypeHype" panose="02000603000000000000" pitchFamily="2" charset="0"/>
                <a:ea typeface="HelloTypeHype" panose="02000603000000000000" pitchFamily="2" charset="0"/>
              </a:rPr>
              <a:t>Zorro </a:t>
            </a:r>
            <a:r>
              <a:rPr lang="es-ES" sz="6000" dirty="0" err="1">
                <a:latin typeface="HelloTypeHype" panose="02000603000000000000" pitchFamily="2" charset="0"/>
                <a:ea typeface="HelloTypeHype" panose="02000603000000000000" pitchFamily="2" charset="0"/>
              </a:rPr>
              <a:t>zorro</a:t>
            </a:r>
            <a:r>
              <a:rPr lang="es-ES" sz="6000" dirty="0">
                <a:latin typeface="HelloTypeHype" panose="02000603000000000000" pitchFamily="2" charset="0"/>
                <a:ea typeface="HelloTypeHype" panose="02000603000000000000" pitchFamily="2" charset="0"/>
              </a:rPr>
              <a:t> pide socorro con un gorro.</a:t>
            </a:r>
            <a:endParaRPr lang="es-ES" sz="5400" dirty="0">
              <a:latin typeface="HelloTypeHype" panose="02000603000000000000" pitchFamily="2" charset="0"/>
              <a:ea typeface="HelloTypeHype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82" y="447268"/>
            <a:ext cx="2512657" cy="6811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04" y="2476052"/>
            <a:ext cx="5552012" cy="400507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39371" y="629646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7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2132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6644" y="4793504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10795" y="1470412"/>
            <a:ext cx="450896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atin typeface="HelloTGIF" panose="02000603000000000000" pitchFamily="2" charset="0"/>
                <a:ea typeface="HelloTGIF" panose="02000603000000000000" pitchFamily="2" charset="0"/>
              </a:rPr>
              <a:t>Tres </a:t>
            </a:r>
            <a:r>
              <a:rPr lang="es-ES" sz="6600" dirty="0">
                <a:latin typeface="HelloTGIF" panose="02000603000000000000" pitchFamily="2" charset="0"/>
                <a:ea typeface="HelloTGIF" panose="02000603000000000000" pitchFamily="2" charset="0"/>
              </a:rPr>
              <a:t>tristes tigres comen trigo en un trigal.</a:t>
            </a:r>
            <a:endParaRPr lang="es-ES" sz="6600" dirty="0">
              <a:latin typeface="HelloTGIF" panose="02000603000000000000" pitchFamily="2" charset="0"/>
              <a:ea typeface="HelloTGIF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4" y="5799966"/>
            <a:ext cx="2512657" cy="6811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94" y="717091"/>
            <a:ext cx="4367125" cy="452397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9371" y="629646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7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" y="3878559"/>
            <a:ext cx="2194498" cy="2273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" y="-197653"/>
            <a:ext cx="2527205" cy="26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" y="0"/>
            <a:ext cx="6822132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495" y="654613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83366" y="1339234"/>
            <a:ext cx="4508967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>
                <a:latin typeface="HelloKookie" panose="02000603000000000000" pitchFamily="2" charset="0"/>
                <a:ea typeface="HelloKookie" panose="02000603000000000000" pitchFamily="2" charset="0"/>
              </a:rPr>
              <a:t>Pata, Peta, Pita y Pota,</a:t>
            </a:r>
          </a:p>
          <a:p>
            <a:pPr algn="ctr"/>
            <a:r>
              <a:rPr lang="es-ES" sz="6000" dirty="0">
                <a:latin typeface="HelloKookie" panose="02000603000000000000" pitchFamily="2" charset="0"/>
                <a:ea typeface="HelloKookie" panose="02000603000000000000" pitchFamily="2" charset="0"/>
              </a:rPr>
              <a:t>cuatro patas, con dos patas cada pata</a:t>
            </a:r>
            <a:r>
              <a:rPr lang="es-ES" sz="6600" dirty="0"/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4" y="5799966"/>
            <a:ext cx="2512657" cy="6811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25" y="1138274"/>
            <a:ext cx="4133333" cy="53428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9371" y="629646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7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3" y="0"/>
            <a:ext cx="6822132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495" y="654613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44510" y="1062235"/>
            <a:ext cx="4508967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atin typeface="HelloKookie" panose="02000603000000000000" pitchFamily="2" charset="0"/>
                <a:ea typeface="HelloKookie" panose="02000603000000000000" pitchFamily="2" charset="0"/>
              </a:rPr>
              <a:t>El perrito de Rita me irrita.</a:t>
            </a:r>
          </a:p>
          <a:p>
            <a:pPr algn="ctr"/>
            <a:r>
              <a:rPr lang="es-ES" sz="5400" dirty="0">
                <a:latin typeface="HelloKookie" panose="02000603000000000000" pitchFamily="2" charset="0"/>
                <a:ea typeface="HelloKookie" panose="02000603000000000000" pitchFamily="2" charset="0"/>
              </a:rPr>
              <a:t>Dile a Rita que cambie el perrito por una perrita.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84" y="721652"/>
            <a:ext cx="2512657" cy="6811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90" y="3769583"/>
            <a:ext cx="3974244" cy="344714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9371" y="629646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7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1280</TotalTime>
  <Words>194</Words>
  <Application>Microsoft Office PowerPoint</Application>
  <PresentationFormat>Presentación en pantalla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HelloKookie</vt:lpstr>
      <vt:lpstr>HelloSperry</vt:lpstr>
      <vt:lpstr>HelloTGIF</vt:lpstr>
      <vt:lpstr>HelloTypeHype</vt:lpstr>
      <vt:lpstr>HelloTypewriterThin</vt:lpstr>
      <vt:lpstr>KG A Thousand Years</vt:lpstr>
      <vt:lpstr>KG Miss Kindergarten</vt:lpstr>
      <vt:lpstr>KG Primary Italics</vt:lpstr>
      <vt:lpstr>KG Summer Sunshine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de clase</dc:title>
  <dc:creator>Antonio Ciudad Real Núñez</dc:creator>
  <cp:lastModifiedBy>Antonio Ciudad Real Núñez</cp:lastModifiedBy>
  <cp:revision>40</cp:revision>
  <dcterms:created xsi:type="dcterms:W3CDTF">2015-08-04T09:59:30Z</dcterms:created>
  <dcterms:modified xsi:type="dcterms:W3CDTF">2015-10-19T11:22:49Z</dcterms:modified>
</cp:coreProperties>
</file>