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5" r:id="rId2"/>
    <p:sldId id="295" r:id="rId3"/>
    <p:sldId id="298" r:id="rId4"/>
    <p:sldId id="297" r:id="rId5"/>
    <p:sldId id="296" r:id="rId6"/>
    <p:sldId id="299" r:id="rId7"/>
    <p:sldId id="269" r:id="rId8"/>
  </p:sldIdLst>
  <p:sldSz cx="9906000" cy="6858000" type="A4"/>
  <p:notesSz cx="9144000" cy="6858000"/>
  <p:defaultTextStyle>
    <a:defPPr>
      <a:defRPr lang="es-ES"/>
    </a:defPPr>
    <a:lvl1pPr marL="0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1pPr>
    <a:lvl2pPr marL="404485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2pPr>
    <a:lvl3pPr marL="808970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3pPr>
    <a:lvl4pPr marL="1213455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4pPr>
    <a:lvl5pPr marL="1617939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5pPr>
    <a:lvl6pPr marL="2022424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6pPr>
    <a:lvl7pPr marL="2426909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7pPr>
    <a:lvl8pPr marL="2831394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8pPr>
    <a:lvl9pPr marL="3235879" algn="l" defTabSz="808970" rtl="0" eaLnBrk="1" latinLnBrk="0" hangingPunct="1">
      <a:defRPr sz="15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CC0066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16" y="5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5C569-B5F6-464F-8F09-2C3612B574F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0859A-4D99-4C71-B430-A1270868D5D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346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70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01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06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54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7013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07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367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0288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1358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9816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803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513F0-6CF4-4799-8C6D-8890F1237A7E}" type="datetimeFigureOut">
              <a:rPr lang="es-ES" smtClean="0"/>
              <a:t>23/09/2015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FD5E9-D2C9-4E3F-8814-E60599E67BB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79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 smtClean="0">
                <a:solidFill>
                  <a:srgbClr val="00B0F0"/>
                </a:solidFill>
                <a:latin typeface="Kristen ITC" panose="03050502040202030202" pitchFamily="66" charset="0"/>
              </a:rPr>
              <a:t>Tipos de Ángulos</a:t>
            </a:r>
            <a:endParaRPr lang="es-ES" dirty="0">
              <a:solidFill>
                <a:srgbClr val="CC0066"/>
              </a:solidFill>
              <a:latin typeface="Kristen ITC" panose="03050502040202030202" pitchFamily="66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177" y="6253243"/>
            <a:ext cx="1877794" cy="59244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65" y="4455084"/>
            <a:ext cx="1924051" cy="52159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177" y="6265557"/>
            <a:ext cx="1877794" cy="59244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203295" y="6268129"/>
            <a:ext cx="5813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2060"/>
                </a:solidFill>
                <a:latin typeface="HelloLori" panose="02000603000000000000" pitchFamily="2" charset="0"/>
                <a:ea typeface="HelloLori" panose="02000603000000000000" pitchFamily="2" charset="0"/>
              </a:rPr>
              <a:t>http://www.imageneseducativas.com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785147" y="3652179"/>
            <a:ext cx="2026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A</a:t>
            </a:r>
            <a:r>
              <a:rPr lang="es-E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gudo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681038" y="1563910"/>
            <a:ext cx="1954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R</a:t>
            </a:r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ecto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7147465" y="1376934"/>
            <a:ext cx="1755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Llano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6183480" y="3719315"/>
            <a:ext cx="22188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Obtuso</a:t>
            </a:r>
            <a:endParaRPr lang="es-E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sp>
        <p:nvSpPr>
          <p:cNvPr id="20" name="Rectángulo 19"/>
          <p:cNvSpPr/>
          <p:nvPr/>
        </p:nvSpPr>
        <p:spPr>
          <a:xfrm rot="3068738">
            <a:off x="4125806" y="2398241"/>
            <a:ext cx="2887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elloBirdie" panose="02000603000000000000" pitchFamily="2" charset="0"/>
                <a:ea typeface="HelloBirdie" panose="02000603000000000000" pitchFamily="2" charset="0"/>
              </a:rPr>
              <a:t>Cóncavo</a:t>
            </a:r>
            <a:r>
              <a:rPr lang="es-ES" sz="5400" b="1" dirty="0" smtClean="0"/>
              <a:t> </a:t>
            </a:r>
            <a:endParaRPr lang="es-ES" sz="5400" b="1" dirty="0"/>
          </a:p>
        </p:txBody>
      </p:sp>
      <p:cxnSp>
        <p:nvCxnSpPr>
          <p:cNvPr id="27" name="Conector recto 26"/>
          <p:cNvCxnSpPr/>
          <p:nvPr/>
        </p:nvCxnSpPr>
        <p:spPr>
          <a:xfrm flipV="1">
            <a:off x="2298457" y="4495673"/>
            <a:ext cx="1692000" cy="10870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Conector recto 27"/>
          <p:cNvCxnSpPr/>
          <p:nvPr/>
        </p:nvCxnSpPr>
        <p:spPr>
          <a:xfrm>
            <a:off x="3964699" y="4482794"/>
            <a:ext cx="0" cy="17386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Arco 28"/>
          <p:cNvSpPr/>
          <p:nvPr/>
        </p:nvSpPr>
        <p:spPr>
          <a:xfrm flipH="1" flipV="1">
            <a:off x="3625117" y="4560067"/>
            <a:ext cx="679163" cy="669700"/>
          </a:xfrm>
          <a:prstGeom prst="arc">
            <a:avLst>
              <a:gd name="adj1" fmla="val 16200000"/>
              <a:gd name="adj2" fmla="val 3011674"/>
            </a:avLst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2417372" y="5327818"/>
            <a:ext cx="1521570" cy="92333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</a:t>
            </a:r>
            <a:r>
              <a:rPr lang="es-ES" sz="5400" dirty="0" smtClean="0">
                <a:solidFill>
                  <a:srgbClr val="FF0000"/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  <a:endParaRPr lang="es-ES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2" name="Conector recto 31"/>
          <p:cNvCxnSpPr/>
          <p:nvPr/>
        </p:nvCxnSpPr>
        <p:spPr>
          <a:xfrm flipH="1">
            <a:off x="893584" y="2507593"/>
            <a:ext cx="1653938" cy="12879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932221" y="2507593"/>
            <a:ext cx="0" cy="1738647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Arco 33"/>
          <p:cNvSpPr/>
          <p:nvPr/>
        </p:nvSpPr>
        <p:spPr>
          <a:xfrm rot="14663671" flipH="1" flipV="1">
            <a:off x="712193" y="2327131"/>
            <a:ext cx="679163" cy="669700"/>
          </a:xfrm>
          <a:prstGeom prst="arc">
            <a:avLst>
              <a:gd name="adj1" fmla="val 16200000"/>
              <a:gd name="adj2" fmla="val 3011674"/>
            </a:avLst>
          </a:prstGeom>
          <a:noFill/>
          <a:ln w="57150"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7030A0"/>
              </a:solidFill>
            </a:endParaRPr>
          </a:p>
        </p:txBody>
      </p:sp>
      <p:sp>
        <p:nvSpPr>
          <p:cNvPr id="35" name="Rectángulo 34"/>
          <p:cNvSpPr/>
          <p:nvPr/>
        </p:nvSpPr>
        <p:spPr>
          <a:xfrm>
            <a:off x="941099" y="3113255"/>
            <a:ext cx="13099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5400" dirty="0" smtClean="0">
                <a:solidFill>
                  <a:srgbClr val="7030A0"/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</a:p>
          <a:p>
            <a:pPr algn="ctr"/>
            <a:endParaRPr lang="es-ES" sz="5400" b="0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6" name="Conector recto 35"/>
          <p:cNvCxnSpPr/>
          <p:nvPr/>
        </p:nvCxnSpPr>
        <p:spPr>
          <a:xfrm flipH="1">
            <a:off x="6516580" y="4642974"/>
            <a:ext cx="1653938" cy="12879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ector recto 36"/>
          <p:cNvCxnSpPr/>
          <p:nvPr/>
        </p:nvCxnSpPr>
        <p:spPr>
          <a:xfrm flipH="1">
            <a:off x="5858689" y="4642974"/>
            <a:ext cx="696528" cy="1528992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Arco 37"/>
          <p:cNvSpPr/>
          <p:nvPr/>
        </p:nvSpPr>
        <p:spPr>
          <a:xfrm rot="14663671" flipH="1" flipV="1">
            <a:off x="6335189" y="4462512"/>
            <a:ext cx="679163" cy="669700"/>
          </a:xfrm>
          <a:prstGeom prst="arc">
            <a:avLst>
              <a:gd name="adj1" fmla="val 16200000"/>
              <a:gd name="adj2" fmla="val 4298853"/>
            </a:avLst>
          </a:prstGeom>
          <a:ln w="5715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00B050"/>
              </a:solidFill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5801869" y="5248636"/>
            <a:ext cx="4218508" cy="17543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 </a:t>
            </a:r>
            <a:r>
              <a:rPr lang="es-ES" sz="5400" dirty="0" smtClean="0">
                <a:solidFill>
                  <a:srgbClr val="00B050"/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  <a:r>
              <a:rPr lang="es-ES" sz="5400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s-ES" sz="5400" dirty="0">
                <a:solidFill>
                  <a:srgbClr val="00B050"/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</a:p>
          <a:p>
            <a:pPr algn="ctr"/>
            <a:endParaRPr lang="es-ES" sz="5400" b="0" cap="none" spc="0" dirty="0" smtClean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0" name="Conector recto 39"/>
          <p:cNvCxnSpPr/>
          <p:nvPr/>
        </p:nvCxnSpPr>
        <p:spPr>
          <a:xfrm flipH="1">
            <a:off x="7988665" y="2314108"/>
            <a:ext cx="1653938" cy="12879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ector recto 40"/>
          <p:cNvCxnSpPr/>
          <p:nvPr/>
        </p:nvCxnSpPr>
        <p:spPr>
          <a:xfrm flipH="1">
            <a:off x="6183480" y="2326987"/>
            <a:ext cx="1843822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ángulo 41"/>
          <p:cNvSpPr/>
          <p:nvPr/>
        </p:nvSpPr>
        <p:spPr>
          <a:xfrm>
            <a:off x="7123493" y="2820139"/>
            <a:ext cx="1540806" cy="92333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5400" dirty="0" smtClean="0">
                <a:solidFill>
                  <a:schemeClr val="accent5">
                    <a:lumMod val="50000"/>
                  </a:schemeClr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  <a:endParaRPr lang="es-ES" sz="5400" b="0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Arco 42"/>
          <p:cNvSpPr/>
          <p:nvPr/>
        </p:nvSpPr>
        <p:spPr>
          <a:xfrm rot="14663671" flipH="1" flipV="1">
            <a:off x="7614053" y="2149058"/>
            <a:ext cx="679163" cy="669700"/>
          </a:xfrm>
          <a:prstGeom prst="arc">
            <a:avLst>
              <a:gd name="adj1" fmla="val 16200000"/>
              <a:gd name="adj2" fmla="val 8182289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cxnSp>
        <p:nvCxnSpPr>
          <p:cNvPr id="44" name="Conector recto 43"/>
          <p:cNvCxnSpPr/>
          <p:nvPr/>
        </p:nvCxnSpPr>
        <p:spPr>
          <a:xfrm rot="4148792" flipH="1">
            <a:off x="4397999" y="3958941"/>
            <a:ext cx="1653938" cy="12879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ector recto 44"/>
          <p:cNvCxnSpPr/>
          <p:nvPr/>
        </p:nvCxnSpPr>
        <p:spPr>
          <a:xfrm flipH="1">
            <a:off x="3176531" y="3211481"/>
            <a:ext cx="1781189" cy="3805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Arco 45"/>
          <p:cNvSpPr/>
          <p:nvPr/>
        </p:nvSpPr>
        <p:spPr>
          <a:xfrm rot="18812463" flipV="1">
            <a:off x="4495558" y="2993205"/>
            <a:ext cx="778826" cy="669700"/>
          </a:xfrm>
          <a:prstGeom prst="arc">
            <a:avLst>
              <a:gd name="adj1" fmla="val 15242009"/>
              <a:gd name="adj2" fmla="val 6480886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47" name="Rectángulo 46"/>
          <p:cNvSpPr/>
          <p:nvPr/>
        </p:nvSpPr>
        <p:spPr>
          <a:xfrm>
            <a:off x="2785147" y="2344204"/>
            <a:ext cx="2609554" cy="9233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</a:t>
            </a:r>
            <a:r>
              <a:rPr lang="es-ES" sz="5400" dirty="0" smtClean="0">
                <a:solidFill>
                  <a:srgbClr val="C00000"/>
                </a:solidFill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  <a:endParaRPr lang="es-ES" sz="5400" b="0" cap="none" spc="0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853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42625" y="2249921"/>
            <a:ext cx="3793811" cy="744870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Á</a:t>
            </a:r>
            <a:r>
              <a:rPr lang="es-ES" sz="405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ngulo agudo</a:t>
            </a:r>
            <a:endParaRPr lang="es-ES" sz="40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6" y="184163"/>
            <a:ext cx="1924051" cy="52159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80" y="605895"/>
            <a:ext cx="1877794" cy="59244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454854" y="1625799"/>
            <a:ext cx="4161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HelloBirdie" panose="02000603000000000000" pitchFamily="2" charset="0"/>
                <a:ea typeface="HelloBirdie" panose="02000603000000000000" pitchFamily="2" charset="0"/>
              </a:rPr>
              <a:t>un ángulo de menos de 90°</a:t>
            </a:r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573229" y="4906851"/>
            <a:ext cx="1692000" cy="1087052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3239471" y="4893972"/>
            <a:ext cx="0" cy="1738647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4435976" y="5957573"/>
            <a:ext cx="492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HelloBirdie" panose="02000603000000000000" pitchFamily="2" charset="0"/>
                <a:ea typeface="HelloBirdie" panose="02000603000000000000" pitchFamily="2" charset="0"/>
              </a:rPr>
              <a:t>http://www.imageneseducativas.com</a:t>
            </a:r>
          </a:p>
        </p:txBody>
      </p:sp>
      <p:sp>
        <p:nvSpPr>
          <p:cNvPr id="19" name="Arco 18"/>
          <p:cNvSpPr/>
          <p:nvPr/>
        </p:nvSpPr>
        <p:spPr>
          <a:xfrm flipH="1" flipV="1">
            <a:off x="2899889" y="4971245"/>
            <a:ext cx="679163" cy="669700"/>
          </a:xfrm>
          <a:prstGeom prst="arc">
            <a:avLst>
              <a:gd name="adj1" fmla="val 16200000"/>
              <a:gd name="adj2" fmla="val 3011674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2745848" y="6260213"/>
            <a:ext cx="428109" cy="1624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2695254" y="385117"/>
            <a:ext cx="440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HelloPalazzo" panose="02000603000000000000" pitchFamily="2" charset="0"/>
                <a:ea typeface="HelloPalazzo" panose="02000603000000000000" pitchFamily="2" charset="0"/>
              </a:rPr>
              <a:t>Los ángulos</a:t>
            </a:r>
            <a:endParaRPr lang="es-ES" sz="5400" dirty="0">
              <a:latin typeface="HelloPalazzo" panose="02000603000000000000" pitchFamily="2" charset="0"/>
              <a:ea typeface="HelloPalazzo" panose="02000603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697" y="2448082"/>
            <a:ext cx="7436486" cy="3849621"/>
          </a:xfrm>
          <a:prstGeom prst="rect">
            <a:avLst/>
          </a:prstGeom>
        </p:spPr>
      </p:pic>
      <p:sp>
        <p:nvSpPr>
          <p:cNvPr id="26" name="Rectángulo 25"/>
          <p:cNvSpPr/>
          <p:nvPr/>
        </p:nvSpPr>
        <p:spPr>
          <a:xfrm>
            <a:off x="1714697" y="5722168"/>
            <a:ext cx="1521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</a:t>
            </a:r>
            <a:r>
              <a:rPr lang="es-ES" sz="54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6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23941" y="1929182"/>
            <a:ext cx="3793811" cy="744870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Á</a:t>
            </a:r>
            <a:r>
              <a:rPr lang="es-ES" sz="405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ngulo recto</a:t>
            </a:r>
            <a:endParaRPr lang="es-ES" sz="40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6" y="184163"/>
            <a:ext cx="1924051" cy="52159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80" y="605895"/>
            <a:ext cx="1877794" cy="59244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454854" y="1625799"/>
            <a:ext cx="4161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HelloBirdie" panose="02000603000000000000" pitchFamily="2" charset="0"/>
                <a:ea typeface="HelloBirdie" panose="02000603000000000000" pitchFamily="2" charset="0"/>
              </a:rPr>
              <a:t>un ángulo de 90°</a:t>
            </a:r>
          </a:p>
        </p:txBody>
      </p:sp>
      <p:cxnSp>
        <p:nvCxnSpPr>
          <p:cNvPr id="5" name="Conector recto 4"/>
          <p:cNvCxnSpPr/>
          <p:nvPr/>
        </p:nvCxnSpPr>
        <p:spPr>
          <a:xfrm flipH="1">
            <a:off x="4126031" y="4538951"/>
            <a:ext cx="1653938" cy="1287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4164668" y="4538951"/>
            <a:ext cx="0" cy="1738647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32134" y="6331053"/>
            <a:ext cx="492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HelloBirdie" panose="02000603000000000000" pitchFamily="2" charset="0"/>
                <a:ea typeface="HelloBirdie" panose="02000603000000000000" pitchFamily="2" charset="0"/>
              </a:rPr>
              <a:t>http://www.imageneseducativas.com</a:t>
            </a:r>
          </a:p>
        </p:txBody>
      </p:sp>
      <p:sp>
        <p:nvSpPr>
          <p:cNvPr id="19" name="Arco 18"/>
          <p:cNvSpPr/>
          <p:nvPr/>
        </p:nvSpPr>
        <p:spPr>
          <a:xfrm rot="14663671" flipH="1" flipV="1">
            <a:off x="3944640" y="4358489"/>
            <a:ext cx="679163" cy="669700"/>
          </a:xfrm>
          <a:prstGeom prst="arc">
            <a:avLst>
              <a:gd name="adj1" fmla="val 16200000"/>
              <a:gd name="adj2" fmla="val 3011674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4173546" y="5144613"/>
            <a:ext cx="13099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54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</a:p>
          <a:p>
            <a:pPr algn="ctr"/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695254" y="385117"/>
            <a:ext cx="440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HelloPalazzo" panose="02000603000000000000" pitchFamily="2" charset="0"/>
                <a:ea typeface="HelloPalazzo" panose="02000603000000000000" pitchFamily="2" charset="0"/>
              </a:rPr>
              <a:t>Los ángulos</a:t>
            </a:r>
            <a:endParaRPr lang="es-ES" sz="5400" dirty="0">
              <a:latin typeface="HelloPalazzo" panose="02000603000000000000" pitchFamily="2" charset="0"/>
              <a:ea typeface="HelloPalazzo" panose="02000603000000000000" pitchFamily="2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821" y="2088989"/>
            <a:ext cx="7389907" cy="382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6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42625" y="2249921"/>
            <a:ext cx="3793811" cy="744870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á</a:t>
            </a:r>
            <a:r>
              <a:rPr lang="es-ES" sz="405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ngulo obtuso</a:t>
            </a:r>
            <a:endParaRPr lang="es-ES" sz="40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6" y="184163"/>
            <a:ext cx="1924051" cy="52159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80" y="605895"/>
            <a:ext cx="1877794" cy="59244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495147" y="1352693"/>
            <a:ext cx="4161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HelloBirdie" panose="02000603000000000000" pitchFamily="2" charset="0"/>
                <a:ea typeface="HelloBirdie" panose="02000603000000000000" pitchFamily="2" charset="0"/>
              </a:rPr>
              <a:t>un ángulo de más de 90° pero menos de 180°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2695254" y="385117"/>
            <a:ext cx="440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HelloPalazzo" panose="02000603000000000000" pitchFamily="2" charset="0"/>
                <a:ea typeface="HelloPalazzo" panose="02000603000000000000" pitchFamily="2" charset="0"/>
              </a:rPr>
              <a:t>Los ángulos</a:t>
            </a:r>
            <a:endParaRPr lang="es-ES" sz="5400" dirty="0">
              <a:latin typeface="HelloPalazzo" panose="02000603000000000000" pitchFamily="2" charset="0"/>
              <a:ea typeface="HelloPalazzo" panose="02000603000000000000" pitchFamily="2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H="1">
            <a:off x="5803472" y="4731940"/>
            <a:ext cx="1653938" cy="1287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" y="2404234"/>
            <a:ext cx="7184379" cy="3824484"/>
          </a:xfrm>
          <a:prstGeom prst="rect">
            <a:avLst/>
          </a:prstGeom>
        </p:spPr>
      </p:pic>
      <p:cxnSp>
        <p:nvCxnSpPr>
          <p:cNvPr id="7" name="Conector recto 6"/>
          <p:cNvCxnSpPr/>
          <p:nvPr/>
        </p:nvCxnSpPr>
        <p:spPr>
          <a:xfrm flipH="1">
            <a:off x="5145581" y="4731940"/>
            <a:ext cx="696528" cy="1528992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Arco 18"/>
          <p:cNvSpPr/>
          <p:nvPr/>
        </p:nvSpPr>
        <p:spPr>
          <a:xfrm rot="14663671" flipH="1" flipV="1">
            <a:off x="5622081" y="4551478"/>
            <a:ext cx="679163" cy="669700"/>
          </a:xfrm>
          <a:prstGeom prst="arc">
            <a:avLst>
              <a:gd name="adj1" fmla="val 16200000"/>
              <a:gd name="adj2" fmla="val 4298853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088761" y="5337602"/>
            <a:ext cx="42185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 </a:t>
            </a:r>
            <a:r>
              <a:rPr lang="es-ES" sz="54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90°</a:t>
            </a:r>
            <a:r>
              <a:rPr lang="es-E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</a:t>
            </a:r>
            <a:r>
              <a:rPr lang="es-ES" sz="5400" dirty="0"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</a:p>
          <a:p>
            <a:pPr algn="ctr"/>
            <a:endParaRPr lang="es-ES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232134" y="6331053"/>
            <a:ext cx="492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HelloBirdie" panose="02000603000000000000" pitchFamily="2" charset="0"/>
                <a:ea typeface="HelloBirdie" panose="02000603000000000000" pitchFamily="2" charset="0"/>
              </a:rPr>
              <a:t>http://www.imageneseducativas.com</a:t>
            </a:r>
          </a:p>
        </p:txBody>
      </p:sp>
    </p:spTree>
    <p:extLst>
      <p:ext uri="{BB962C8B-B14F-4D97-AF65-F5344CB8AC3E}">
        <p14:creationId xmlns:p14="http://schemas.microsoft.com/office/powerpoint/2010/main" val="3123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23941" y="1929182"/>
            <a:ext cx="3793811" cy="744870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Á</a:t>
            </a:r>
            <a:r>
              <a:rPr lang="es-ES" sz="405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ngulo llano</a:t>
            </a:r>
            <a:endParaRPr lang="es-ES" sz="40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6" y="184163"/>
            <a:ext cx="1924051" cy="52159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80" y="605895"/>
            <a:ext cx="1877794" cy="59244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5454854" y="1625799"/>
            <a:ext cx="4161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HelloBirdie" panose="02000603000000000000" pitchFamily="2" charset="0"/>
                <a:ea typeface="HelloBirdie" panose="02000603000000000000" pitchFamily="2" charset="0"/>
              </a:rPr>
              <a:t>un ángulo de </a:t>
            </a:r>
            <a:r>
              <a:rPr lang="es-ES" sz="32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  <a:endParaRPr lang="es-ES" sz="3200" dirty="0"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cxnSp>
        <p:nvCxnSpPr>
          <p:cNvPr id="5" name="Conector recto 4"/>
          <p:cNvCxnSpPr/>
          <p:nvPr/>
        </p:nvCxnSpPr>
        <p:spPr>
          <a:xfrm flipH="1">
            <a:off x="3800916" y="4965448"/>
            <a:ext cx="1653938" cy="1287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H="1">
            <a:off x="1995731" y="4978327"/>
            <a:ext cx="184382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32134" y="6331053"/>
            <a:ext cx="492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HelloBirdie" panose="02000603000000000000" pitchFamily="2" charset="0"/>
                <a:ea typeface="HelloBirdie" panose="02000603000000000000" pitchFamily="2" charset="0"/>
              </a:rPr>
              <a:t>http://www.imageneseducativas.com</a:t>
            </a:r>
          </a:p>
        </p:txBody>
      </p:sp>
      <p:sp>
        <p:nvSpPr>
          <p:cNvPr id="19" name="Arco 18"/>
          <p:cNvSpPr/>
          <p:nvPr/>
        </p:nvSpPr>
        <p:spPr>
          <a:xfrm rot="14663671" flipH="1" flipV="1">
            <a:off x="3619525" y="4784986"/>
            <a:ext cx="679163" cy="669700"/>
          </a:xfrm>
          <a:prstGeom prst="arc">
            <a:avLst>
              <a:gd name="adj1" fmla="val 16200000"/>
              <a:gd name="adj2" fmla="val 8182289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188703" y="5407723"/>
            <a:ext cx="1540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54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2695254" y="385117"/>
            <a:ext cx="440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HelloPalazzo" panose="02000603000000000000" pitchFamily="2" charset="0"/>
                <a:ea typeface="HelloPalazzo" panose="02000603000000000000" pitchFamily="2" charset="0"/>
              </a:rPr>
              <a:t>Los ángulos</a:t>
            </a:r>
            <a:endParaRPr lang="es-ES" sz="5400" dirty="0">
              <a:latin typeface="HelloPalazzo" panose="02000603000000000000" pitchFamily="2" charset="0"/>
              <a:ea typeface="HelloPalazzo" panose="02000603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875" y="2264029"/>
            <a:ext cx="7042102" cy="374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7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003" y="2284090"/>
            <a:ext cx="7184379" cy="3824484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423941" y="2395470"/>
            <a:ext cx="3793811" cy="278582"/>
          </a:xfrm>
          <a:prstGeom prst="rect">
            <a:avLst/>
          </a:prstGeom>
          <a:solidFill>
            <a:schemeClr val="bg1"/>
          </a:solidFill>
        </p:spPr>
        <p:txBody>
          <a:bodyPr spcFirstLastPara="1" wrap="none" lIns="68580" tIns="34290" rIns="68580" bIns="34290" numCol="1">
            <a:prstTxWarp prst="textArchUp">
              <a:avLst/>
            </a:prstTxWarp>
            <a:spAutoFit/>
          </a:bodyPr>
          <a:lstStyle/>
          <a:p>
            <a:pPr algn="ctr"/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Á</a:t>
            </a:r>
            <a:r>
              <a:rPr lang="es-ES" sz="405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ngulo </a:t>
            </a:r>
            <a:r>
              <a:rPr lang="es-ES" sz="40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risten ITC" panose="03050502040202030202" pitchFamily="66" charset="0"/>
              </a:rPr>
              <a:t>Cóncavo</a:t>
            </a:r>
            <a:r>
              <a:rPr lang="es-ES" sz="4400" b="1" dirty="0"/>
              <a:t> </a:t>
            </a:r>
          </a:p>
          <a:p>
            <a:pPr algn="ctr"/>
            <a:endParaRPr lang="es-ES" sz="405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risten ITC" panose="03050502040202030202" pitchFamily="66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6" y="184163"/>
            <a:ext cx="1924051" cy="52159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80" y="605895"/>
            <a:ext cx="1877794" cy="59244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3966693" y="1625799"/>
            <a:ext cx="5649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latin typeface="HelloBirdie" panose="02000603000000000000" pitchFamily="2" charset="0"/>
                <a:ea typeface="HelloBirdie" panose="02000603000000000000" pitchFamily="2" charset="0"/>
              </a:rPr>
              <a:t>un ángulo de </a:t>
            </a:r>
            <a:r>
              <a:rPr lang="es-ES" sz="32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 más de180°</a:t>
            </a:r>
            <a:endParaRPr lang="es-ES" sz="3200" dirty="0">
              <a:latin typeface="HelloBirdie" panose="02000603000000000000" pitchFamily="2" charset="0"/>
              <a:ea typeface="HelloBirdie" panose="02000603000000000000" pitchFamily="2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32134" y="6331053"/>
            <a:ext cx="492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HelloBirdie" panose="02000603000000000000" pitchFamily="2" charset="0"/>
                <a:ea typeface="HelloBirdie" panose="02000603000000000000" pitchFamily="2" charset="0"/>
              </a:rPr>
              <a:t>http://www.imageneseducativas.com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2695254" y="385117"/>
            <a:ext cx="4404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latin typeface="HelloPalazzo" panose="02000603000000000000" pitchFamily="2" charset="0"/>
                <a:ea typeface="HelloPalazzo" panose="02000603000000000000" pitchFamily="2" charset="0"/>
              </a:rPr>
              <a:t>Los ángulos</a:t>
            </a:r>
            <a:endParaRPr lang="es-ES" sz="5400" dirty="0">
              <a:latin typeface="HelloPalazzo" panose="02000603000000000000" pitchFamily="2" charset="0"/>
              <a:ea typeface="HelloPalazzo" panose="02000603000000000000" pitchFamily="2" charset="0"/>
            </a:endParaRPr>
          </a:p>
        </p:txBody>
      </p:sp>
      <p:cxnSp>
        <p:nvCxnSpPr>
          <p:cNvPr id="22" name="Conector recto 21"/>
          <p:cNvCxnSpPr/>
          <p:nvPr/>
        </p:nvCxnSpPr>
        <p:spPr>
          <a:xfrm rot="4148792" flipH="1">
            <a:off x="3962599" y="5762125"/>
            <a:ext cx="1653938" cy="12879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ector recto 25"/>
          <p:cNvCxnSpPr/>
          <p:nvPr/>
        </p:nvCxnSpPr>
        <p:spPr>
          <a:xfrm flipH="1">
            <a:off x="2741131" y="5014665"/>
            <a:ext cx="1781189" cy="3805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Arco 26"/>
          <p:cNvSpPr/>
          <p:nvPr/>
        </p:nvSpPr>
        <p:spPr>
          <a:xfrm rot="18812463" flipV="1">
            <a:off x="4060158" y="4796389"/>
            <a:ext cx="778826" cy="669700"/>
          </a:xfrm>
          <a:prstGeom prst="arc">
            <a:avLst>
              <a:gd name="adj1" fmla="val 15242009"/>
              <a:gd name="adj2" fmla="val 6480886"/>
            </a:avLst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ysClr val="windowText" lastClr="000000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1978219" y="5395842"/>
            <a:ext cx="260955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+</a:t>
            </a:r>
            <a:r>
              <a:rPr lang="es-ES" sz="5400" dirty="0" smtClean="0">
                <a:latin typeface="HelloBirdie" panose="02000603000000000000" pitchFamily="2" charset="0"/>
                <a:ea typeface="HelloBirdie" panose="02000603000000000000" pitchFamily="2" charset="0"/>
              </a:rPr>
              <a:t>180°</a:t>
            </a:r>
            <a:endParaRPr lang="es-ES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448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8" y="266700"/>
            <a:ext cx="9144000" cy="6324600"/>
          </a:xfrm>
          <a:prstGeom prst="rect">
            <a:avLst/>
          </a:prstGeom>
        </p:spPr>
      </p:pic>
      <p:pic>
        <p:nvPicPr>
          <p:cNvPr id="2050" name="Picture 2" descr="http://4.bp.blogspot.com/-qId2ojte0oE/U6ZmNMHchwI/AAAAAAAAJ3s/m8umaGCPaNs/s1600/button+m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775" y="1697038"/>
            <a:ext cx="1812925" cy="181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751" y="4151312"/>
            <a:ext cx="6593749" cy="1787525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2997200" y="5854700"/>
            <a:ext cx="4127500" cy="3373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1"/>
                </a:solidFill>
                <a:latin typeface="Kristen ITC" panose="03050502040202030202" pitchFamily="66" charset="0"/>
              </a:rPr>
              <a:t>http://www.imageneseducativas.com/</a:t>
            </a:r>
            <a:endParaRPr lang="es-ES" dirty="0">
              <a:solidFill>
                <a:schemeClr val="accent1"/>
              </a:solidFill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54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1234</TotalTime>
  <Words>125</Words>
  <Application>Microsoft Office PowerPoint</Application>
  <PresentationFormat>A4 (210 x 297 mm)</PresentationFormat>
  <Paragraphs>38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HelloBirdie</vt:lpstr>
      <vt:lpstr>HelloLori</vt:lpstr>
      <vt:lpstr>HelloPalazzo</vt:lpstr>
      <vt:lpstr>Kristen ITC</vt:lpstr>
      <vt:lpstr>Tema de Office</vt:lpstr>
      <vt:lpstr>Tipos de Ángulos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50</cp:revision>
  <dcterms:created xsi:type="dcterms:W3CDTF">2015-08-24T07:55:05Z</dcterms:created>
  <dcterms:modified xsi:type="dcterms:W3CDTF">2015-09-23T09:06:49Z</dcterms:modified>
</cp:coreProperties>
</file>