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8" r:id="rId24"/>
    <p:sldId id="287" r:id="rId25"/>
    <p:sldId id="289" r:id="rId26"/>
    <p:sldId id="286" r:id="rId27"/>
    <p:sldId id="290" r:id="rId28"/>
    <p:sldId id="285" r:id="rId29"/>
    <p:sldId id="291" r:id="rId30"/>
    <p:sldId id="293" r:id="rId31"/>
    <p:sldId id="292" r:id="rId32"/>
  </p:sldIdLst>
  <p:sldSz cx="9906000" cy="6858000" type="A4"/>
  <p:notesSz cx="9144000" cy="6858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6600"/>
    <a:srgbClr val="FF6600"/>
    <a:srgbClr val="CC0099"/>
    <a:srgbClr val="0099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38" y="108"/>
      </p:cViewPr>
      <p:guideLst>
        <p:guide orient="horz" pos="2205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1:30:38.306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  <inkml:brush xml:id="br1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5C779A6F-5C8F-44A6-96EF-60FCE6170FA9}" emma:medium="tactile" emma:mode="ink">
          <msink:context xmlns:msink="http://schemas.microsoft.com/ink/2010/main" type="writingRegion" rotatedBoundingBox="5036,7361 5397,7891 5107,8088 4746,7559"/>
        </emma:interpretation>
      </emma:emma>
    </inkml:annotationXML>
    <inkml:traceGroup>
      <inkml:annotationXML>
        <emma:emma xmlns:emma="http://www.w3.org/2003/04/emma" version="1.0">
          <emma:interpretation id="{CB7A2E4D-14EB-412E-86B6-2E26AD5E50A0}" emma:medium="tactile" emma:mode="ink">
            <msink:context xmlns:msink="http://schemas.microsoft.com/ink/2010/main" type="paragraph" rotatedBoundingBox="5036,7361 5397,7891 5107,8088 4746,75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CE8C10-5CD1-4515-9867-E8ECF383C107}" emma:medium="tactile" emma:mode="ink">
              <msink:context xmlns:msink="http://schemas.microsoft.com/ink/2010/main" type="line" rotatedBoundingBox="5036,7361 5397,7891 5107,8088 4746,7559"/>
            </emma:interpretation>
          </emma:emma>
        </inkml:annotationXML>
        <inkml:traceGroup>
          <inkml:annotationXML>
            <emma:emma xmlns:emma="http://www.w3.org/2003/04/emma" version="1.0">
              <emma:interpretation id="{4BEF8F30-5CFB-469A-AB63-77DA62702EE3}" emma:medium="tactile" emma:mode="ink">
                <msink:context xmlns:msink="http://schemas.microsoft.com/ink/2010/main" type="inkWord" rotatedBoundingBox="5036,7361 5397,7891 5107,8088 4746,7559"/>
              </emma:interpretation>
              <emma:one-of disjunction-type="recognition" id="oneOf0">
                <emma:interpretation id="interp0" emma:lang="es-ES" emma:confidence="0">
                  <emma:literal>%</emma:literal>
                </emma:interpretation>
                <emma:interpretation id="interp1" emma:lang="es-ES" emma:confidence="0">
                  <emma:literal>#</emma:literal>
                </emma:interpretation>
                <emma:interpretation id="interp2" emma:lang="es-ES" emma:confidence="0">
                  <emma:literal>:</emma:literal>
                </emma:interpretation>
                <emma:interpretation id="interp3" emma:lang="es-ES" emma:confidence="0">
                  <emma:literal>de:</emma:literal>
                </emma:interpretation>
                <emma:interpretation id="interp4" emma:lang="es-ES" emma:confidence="0">
                  <emma:literal>do:</emma:literal>
                </emma:interpretation>
              </emma:one-of>
            </emma:emma>
          </inkml:annotationXML>
          <inkml:trace contextRef="#ctx0" brushRef="#br0">27 121 63 0,'-10'0'110'16,"8"0"-33"-16,-4 0-17 16,0 3-13-16,6 10-25 15,0 8-5-15,0 1-3 16,10-1 5-16,9-6-11 15,-3-7 5-15,8-3-6 0,-3-5-5 16,6 0 3 0,-3-7-5-16,-1-12 0 0,-6-4 0 15,-1-5 3-15,-1 2-1 16,-5-2 3-16,-8 5-1 16,-2-1-3-16,0 7 4 15,0 2-4-15,-14 4 4 16,-13 5 0-16,6 4-2 15,-8 2-1-15,1 0-2 16,5 2 0-16,1 11 0 16,5 2 0-16,13 2 1 15,-4 2-1-15,8-2-1 16,0 5 1-16,0-3 0 16,20-2-1-16,1-4-1 15,3-7 0-15,-1-4 2 0,6-2-4 16,-5 0 2-16,-1-4 0 15,-6-13 0-15,5 0 2 16,-13-5 0-16,3 7 0 16,-12 0 2-16,0 2 0 15,0 5 4-15,-12 1-1 16,-9 3-2-16,-6 4-1 16,4 0 1-16,-1 3-3 15,5 13-1-15,5 6 1 16,4 2 3-16,10 4-3 15,0 3-1-15,2 0 1 16,22-6-1-16,3-1 0 0,-4-14-1 16,8-7 0-16,0-3 0 15,-3 0 0-15,-1-11 0 16,-6-13 1-16,1-3 1 16,-13-4 4-1,-2 4-2-15,-7 3 3 0,0 9-4 16,0 4 1-16,-10 5 2 15,-8 2 0-15,-7 4 1 16,4 0 1-16,-5 0-2 16,7 4-2-16,-5 9 1 15,7-1 0-15,11 0 1 16,-4 3-3-16,10-5-1 16,0 5 0-16,0-2-1 0,0-3-1 15,12-3 1-15,5-7-1 16,-3 0 0-16,2-2-1 15,3-16-1-15,1-1 4 16,-3-6 2-16,-3 3 0 16,-7 5-1-16,-5 9-1 15,-2-1 0-15,0 9 1 16,0 0 2-16,0 0 1 16,0 0 0-16,-2 0-1 15,-3 0 0-15,5 0-3 16,0 0 0-16,0 0-1 15,0 0 0-15,0 0-2 0,0 0 3 16,0 0-1 0,0 0-2-16,0 0 3 0,0 0 0 15,0 0-1-15,0 0 1 16,0 0 0-16,0 0 1 16,0 0 0-16,0 0 2 15,0 0-1-15,0 0-2 16,0 0-17-16,0 0-40 15,0 0-79-15,0 7-97 16</inkml:trace>
          <inkml:trace contextRef="#ctx0" brushRef="#br1" timeOffset="61030.4471">353 490 11 0,'-3'-2'47'0,"1"2"-5"16,-2-3-12-16,-2 1-7 16,6 2-4-16,0-2-1 15,0 2-4-15,0 0-2 16,0 0 3-16,0 0 1 16,0 0 4-16,0 0-5 15,0 0-7-15,8 7 0 16,-1 3 3-16,7 1-5 0,-2-4-4 15,-2-1-1 1,-1-2 1-16,3-4-2 0,-8 0 0 16,11 0 0-16,-5 0 0 15,2 0 2-15,-6-15 1 16,-3 2 3-16,4-4 2 16,-4 4-1-16,-1 3-1 15,-2-1-4-15,0 5 3 16,0-1-3-16,0 3 1 15,0 2 1-15,0 0-1 16,0 2 5-16,-2 0 9 16,-8 0-3-16,3 0-1 15,-3 0-4-15,-4 0 0 16,7 0 2-16,-3 0 0 0,6 2 6 16,-4 4-8-16,6-1-1 15,0 3-1-15,-1-1-3 16,3-3-2-16,0 0-1 15,-2-2-1-15,2 0 1 16,0 5-1-16,0-3 1 16,0 0-1-16,0 5-1 15,0-3 1-15,0 2 0 16,0-1 0-16,7 2-1 16,1-1 1-16,-2-4 0 15,-4 1 0-15,6-3-1 16,-6-2-1-16,-2 0 1 15,0 0-1-15,0 0 1 0,0 0 1 16,0 0 0-16,0 0 0 16,0 0 1-16,0 0-1 15,0 0 2-15,0 0-1 16,0 0-1-16,0 0 0 16,0-4 0-16,0-3 0 15,0 3 0-15,0 2 0 16,0 0-3-16,0-2-1 15,0 1-7-15,0-6-10 16,0 6-17-16,0-2-41 16,0 1-46-16,0 0-80 15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1:31:16.112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  <inkml:brush xml:id="br1">
      <inkml:brushProperty name="width" value="0.46667" units="cm"/>
      <inkml:brushProperty name="height" value="0.46667" units="cm"/>
      <inkml:brushProperty name="color" value="#FFFFFF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C56EA92A-E977-4672-9D06-F746232B60FD}" emma:medium="tactile" emma:mode="ink">
          <msink:context xmlns:msink="http://schemas.microsoft.com/ink/2010/main" type="writingRegion" rotatedBoundingBox="12767,15542 11450,14699 12111,13668 13428,14511"/>
        </emma:interpretation>
      </emma:emma>
    </inkml:annotationXML>
    <inkml:traceGroup>
      <inkml:annotationXML>
        <emma:emma xmlns:emma="http://www.w3.org/2003/04/emma" version="1.0">
          <emma:interpretation id="{01D208B0-3FAE-4F6F-A968-DB114B63D46A}" emma:medium="tactile" emma:mode="ink">
            <msink:context xmlns:msink="http://schemas.microsoft.com/ink/2010/main" type="paragraph" rotatedBoundingBox="12767,15542 11450,14699 12111,13668 13428,145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FA5DCF-1924-4FCE-A746-C12C46E09D68}" emma:medium="tactile" emma:mode="ink">
              <msink:context xmlns:msink="http://schemas.microsoft.com/ink/2010/main" type="line" rotatedBoundingBox="13118,15215 11757,14995 11838,14493 13199,14714"/>
            </emma:interpretation>
          </emma:emma>
        </inkml:annotationXML>
        <inkml:traceGroup>
          <inkml:annotationXML>
            <emma:emma xmlns:emma="http://www.w3.org/2003/04/emma" version="1.0">
              <emma:interpretation id="{4DA21C47-7FCE-40DC-AC5C-0F19872CA2DC}" emma:medium="tactile" emma:mode="ink">
                <msink:context xmlns:msink="http://schemas.microsoft.com/ink/2010/main" type="inkWord" rotatedBoundingBox="13118,15215 11757,14995 11838,14493 13199,14714"/>
              </emma:interpretation>
              <emma:one-of disjunction-type="recognition" id="oneOf0">
                <emma:interpretation id="interp0" emma:lang="es-ES" emma:confidence="0">
                  <emma:literal>.</emma:literal>
                </emma:interpretation>
                <emma:interpretation id="interp1" emma:lang="es-ES" emma:confidence="0">
                  <emma:literal>@</emma:literal>
                </emma:interpretation>
                <emma:interpretation id="interp2" emma:lang="es-ES" emma:confidence="0">
                  <emma:literal>*</emma:literal>
                </emma:interpretation>
                <emma:interpretation id="interp3" emma:lang="es-ES" emma:confidence="0">
                  <emma:literal>*5</emma:literal>
                </emma:interpretation>
                <emma:interpretation id="interp4" emma:lang="es-ES" emma:confidence="0">
                  <emma:literal>dos</emma:literal>
                </emma:interpretation>
              </emma:one-of>
            </emma:emma>
          </inkml:annotationXML>
          <inkml:trace contextRef="#ctx0" brushRef="#br0">1289 413 41 0,'-7'-2'59'0,"4"-3"-9"15,-1 5-2-15,2 0-9 0,-6 0-8 16,6 0 2-16,2 0-6 15,0 0-8-15,0 0-2 16,0 0-2-16,0 0 2 16,0 3-4-16,0 16-12 15,0 5-1-15,14 5 0 16,1-1 1-16,-1-2-1 16,-8-7 0-16,4-9 0 15,-7-1 0-15,4-6 0 16,-7-3 0-16,3 0 0 15,-3 0 0-15,0 0-3 16,0-3-1-16,0-12 4 16,-13-1 3-16,-1-6-3 15,2-2 1-15,-2 1-1 16,5 3 1-16,-3 1-1 0,-3 2 0 16,3 2 1-16,6-2-1 15,-7 0 0-15,1 2 0 16,6 6 0-16,-2 5 1 15,4 4 1-15,4 0 7 16,0 0 0-16,0 0-4 16,-3 0 0-16,3 4-1 15,0 7 3-15,0 4-5 16,0 5-1-16,0-1 0 16,0 2 1-16,0-2 0 15,0 0 2-15,0-1 0 16,0 1 1-16,0-4-4 0,0-5 1 15,0-1-1-15,0-5-1 16,0-2 0-16,0-2-1 16,0 0-1-16,0 0-2 15,0 0-1-15,0 0-1 16,0-6 6-16,0-9 3 16,0 0-3-16,0 2 1 15,0 0 0-15,0 5 0 16,0 6-1-16,0 2 1 15,0 0 1-15,0 0 3 16,0 0-1-16,0 0 4 16,-2 4-2-16,2 11-6 15,-5 4 2-15,5-2 1 0,-5-3-1 16,3 0-1-16,-6-6 2 16,4 5-1-16,2 0-1 15,-3 2 1-15,-2-4-1 16,4-1 1-16,-7-1 0 15,6 0 0-15,2 0 0 16,-8-5 0-16,5 0 1 16,-9 1 0-16,10 1-2 15,-6 0 0-15,5 1 1 16,-2-5-2-16,2 2 1 16,3-4-1-16,-6 2 0 15,4 2 0-15,-1-4 1 0,-2 4 2 16,5-1-1-1,-1-1 0-15,-1 0 0 0,-2-2-2 16,2 2 1-16,4-2 0 16,0 0-1-16,0 0 0 15,-2 0 0-15,2 0 0 16,-2 0 0-16,-6 0 1 16,6 0 2-16,-1 0-2 15,3 0 1-15,0 0-1 16,0 0-1-16,0 0 0 15,0 0 0-15,0 0 1 16,0 0-1-16,-2 0 0 16,-5 0 1-16,4 0 0 15,3 0 0-15,0 0 0 16,0 0 0-16,-2 0 0 0,2 0 0 16,-2 0-1-16,0 0 1 15,-4 0 0-15,4 0-1 16,0 0 0-16,0 0 2 15,-1 0-2-15,-4 0 0 16,4 0 0-16,1 0 1 16,-2 0-1-16,-4 0 2 15,4 0-2-15,-8 0 0 16,7 0 0-16,-7 0 0 16,2 0 0-16,1 0 0 15,-3 0 0-15,2 0 0 16,6 0 0-16,-1 0 0 0,-5 0 0 15,6 0 0-15,-8 0 0 16,10 0 0-16,-1 0 0 16,-4 0 0-16,5 0 0 15,-1 0 0-15,3 0 0 16,0 0 0-16,0 0 0 16,0 0 0-16,0 0 0 15,-4 0 0-15,-2-2-2 16,4 0 1-16,0-3 1 15,2 4 0-15,-2-2 0 16,2 1 0-16,0 2 0 16,0 0 0-16,0 0 0 15,-2 0 0-15,2 0 0 0,0 0 0 16,0 0 0 0,0 0 0-16,0 0 0 0,0 0 0 15,0 0-2-15,0 0 1 16,0 0 0-16,0 0 0 15,0 0-1-15,0 0 2 16,0 0 0-16,2 2 0 16,0-2 0-16,-2 0 0 15,0 0 0-15,0 0 0 16,0 0-1-16,0 0 1 16,0 0-1-16,2 0 1 15,-2 0 0-15,2 0 0 16,-2 0-1-16,8 3 1 15,-6-3 0-15,-2 1 0 0,5 4 0 16,5-3 0-16,-4 2 0 16,6 3 0-16,3 2 0 15,1-3 1-15,1 0-1 16,-5-2 0-16,0-4-1 16,-10 3 1-16,3-3 0 15,2 0-1-15,-2 0 0 16,-5 0 0-16,2 0-1 15,6 0 1-15,-4 0 1 16,-2 0-1-16,6 0 1 16,-3-3 0-16,-3-3 0 15,2-1 0-15,4 1 0 16,-4 2 0-16,4-2 0 0,-4 1 0 16,6 1 0-16,-5-1 0 15,-1 1 0-15,-2 2 0 16,6-2 0-16,-6 0 0 15,1 2 0-15,4-1 0 16,-5 1 0-16,1 2-1 16,-1 0 1-16,0-2 0 15,6 0 0-15,-4 0 0 16,-2-3-1-16,6-1 1 16,-3 0 0-16,-1 3-1 15,4-1 0-15,-4 2 1 16,-4-2-1-16,4 2 0 0,2-2 0 15,-4 1 1-15,0-1-1 16,1 2 0-16,4-4 1 16,-2-1-1-16,-3 5 1 15,0-7 0-15,6 8 0 16,-4-6 0-16,-1 0 0 16,6 5-1-16,-4-4 1 15,-1 4-2-15,4-2 2 16,-6 1-1-16,-2 1 1 15,2 0-1-15,-2 2 1 16,0 0 0-16,0 0 0 16,0 0 0-16,0 0 0 15,3 0 0-15,4 0-1 16,-4-5 1-16,-1 5 0 16,-2-1 0-16,0 1-2 0,0 0 2 15,0 0 0-15,0 0 0 16,0 0 0-16,0 0 2 15,0 0 0-15,0 0 2 16,0 0-1-16,0 0-1 16,0 10-2-16,-5 3 0 15,-9 2 1-15,2 0-1 16,-5 0 0-16,5-2 2 16,-2-4-1-16,7-1 1 15,-5-3 1-15,2-2-2 0,4 2-1 16,3-3 0-1,-7 0 1-15,8-2 0 0,2 2 0 16,-2 0-1-16,0-2 0 16,-4 0 1-16,4 3-1 15,0-3 0-15,2 4 1 16,-5-2-1-16,-4 2 0 16,4-4 1-16,-3 5 0 15,4-5 0-15,4 1 0 16,0 2 0-16,0-3 1 15,-2 0-2-15,2 2 0 16,-2-2 0-16,-1 2 0 16,-2 0 0-16,0 0 0 15,1 1 0-15,-6-2 1 16,0-1 2-16,6 3-3 0,2-3 1 16,-1 2-1-16,1-2 0 15,-3 0 1-15,5 0-1 16,-3 0 0-16,3 0 0 15,-2 0-1-15,2 0 0 16,-2 0 1-16,-6 2 1 16,4 0 0-16,2 1-1 15,-3-2 1-15,-2 1-1 16,4-2 1-16,3 3 0 16,-2-1-1-16,0-2 0 15,-4 2 0-15,2-2 0 16,0 0 0-16,-6 0 0 0,7 0 0 15,-6 0 0-15,4 0-1 16,-5 0 1-16,6 0 0 16,-3 0-2-16,-3 0 2 15,6 0 0-15,-6 0 0 16,-2 0 0-16,7 0 0 16,-7-4 0-16,8 1 0 15,-6 1 0-15,8 1-1 16,-3-2 1-16,-2 1 0 15,4-2 0-15,1 4 0 16,0-3 0-16,-6 2 0 16,4 1 0-16,2 0 0 15,-1-3 0-15,1-1 0 0,-6 2-1 16,6-4 0 0,0 3 1-16,2 1-2 15,-2 2 2-15,-4 0 0 0,6 0 0 16,0 0-1-16,0 0 1 15,0-2-2-15,0 2 0 16,0 0 1-16,0 0 1 16,0 0 0-16,0 0-1 15,0 0 0-15,0 0-2 16,0 0 1-16,0 0-1 16,0 0 3-16,10 7 0 15,2-1 2-15,-5 3-2 0,5-1 0 16,2 0 0-16,1-1 1 15,-1-1-1-15,-2 3 0 16,-3-3 0-16,3 1 0 16,-2-3 0-16,-3-2 0 15,-3 3 0-15,6-1 0 16,0 0 0-16,-6 1 0 16,3-4 0-16,1 4 0 15,-6-1 0-15,2-4 0 16,4 4 0-16,-6-4 0 15,1 0 0-15,-3 0 0 16,2 0 0-16,5 2 0 16,-4 1 0-16,-1-1 0 0,8 0 1 15,-6 2-1 1,-2-4 0-16,8 2-1 0,-5-2 0 16,-3 0-1-16,6 0 0 15,-6 0 0-15,2 0 0 16,4 0 2-16,-4 0 0 15,6-6 0-15,-3-1 0 16,3 1 0-16,-6 0 0 16,8-1 0-16,-5 1 0 15,3 3 0-15,-3-3 0 16,3 2 0-16,2 2 0 16,-8-2 0-16,6 1 0 15,-6-1 0-15,-1 2 0 16,7 2 1-16,-6 0-1 0,-2 0 0 15,8 0 0-15,-8-4 0 16,3 4 0-16,2 0 0 16,-2-2 0-16,-3-1 0 15,8 1 0-15,-8-4 0 16,0 6 0-16,6-5 0 16,-3 3 0-16,-5 2 0 15,2-1 0-15,0-2 0 16,0 3 0-16,-2-2 0 15,0 2 0-15,0 0 0 16,0 0 0-16,0 0 0 16,0 0 0-16,0 0 2 15,0 0-1-15,0 0 1 0,0 0 2 16,0 0-1 0,0 0 0-16,-6-2-3 0,-9 2 1 15,1 0-1-15,-5 0 1 16,-5 0 0-16,3 0 1 15,-3 0-2-15,5 0 3 16,-2 0-3-16,-3 0 0 16,5 0 1-16,-5 0-1 15,9 0-1-15,4 0 1 16,-1 0 0-16,0 0 0 16,0 0 0-16,7 0 0 15,-7 0 0-15,8 0 1 0,-6 0-1 16,3 0 0-16,-3 0-1 15,6 0-1-15,-8 0 2 16,5 0 0-16,0 0 0 16,2-5 0-16,-3 4 0 15,4-2 0-15,2 1 0 16,-6 0 0-16,4-2 0 16,1 1 0-16,-1 2 0 15,-4-4 0-15,6 5 0 16,-2-4 0-16,-4 4 0 15,6-2 0-15,-5 0 0 16,-1-3 0-16,4 1 0 16,-6 0 0-16,6-1 0 0,-1 2 0 15,-5-4 0 1,6 2 0-16,-4-1 0 0,4 2 0 16,-6 2 0-16,8-2 0 15,-5 1 2-15,-3-1-2 16,6-1 0-16,-8 2 0 15,2-6-2-15,3 2 2 16,-7 1 0-16,2 0 2 16,5 3-2-16,-5-3 0 15,0 0 0-15,0 3 0 16,5-3 0-16,-5 2 0 16,-5 0 0-16,7-1 0 15,-4 1 0-15,5 0 0 16,-5 2 0-16,-3-3 0 0,3 1 0 15,0 0 0-15,1 2 0 16,7-1 0-16,-4-1 0 16,6 4 0-16,-2-4 0 15,2 2 0-15,4 0 1 16,-5-1-1-16,-5 2 0 16,8-2 0-16,2 1 0 15,-2-2 0-15,0 0 0 16,-6 2 0-16,3-1 1 15,1 1-1-15,-6 0 0 16,0 0 0-16,4-2 1 16,-4-1-1-16,3-1 0 15,-5 2 0-15,0-3 0 0,5 3 0 16,-5-3 0-16,8 6 0 16,-6-6 0-16,7 5 0 15,-1 2 0-15,-1 0 0 16,5 0 0-16,-3 0 0 15,3 0 1-15,0 0-1 16,0 0 0-16,0 0 0 16,0 0 0-16,0 0 1 15,0 0-1-15,0 0 1 16,0 0-1-16,0 0 1 16,-2 0 0-16,2 0 0 15,-2 0-1-15,0 0 0 0,-4 0 0 16,4 0 0-16,0 0 0 15,2 0 0-15,-5 0 0 16,-2 0 0-16,0 0 1 16,-5 0-2-16,2 0 2 15,3 0-2-15,-5 2 1 16,8 2 0-16,-6-1 0 16,8 1 0-16,0-4 1 15,-1 2-1-15,-4 0 0 16,4 0 0-16,1 0 0 15,-2 0 0-15,-4-2 0 16,6 5 1-16,-3-3 0 16,-2 2-1-16,2-2 0 0,-7 0 1 15,8 3-1 1,-6-3 0-16,8 0 1 0,2 0 0 16,-5 0-1-1,3-2 0-15,-8 5 1 0,0-2-1 16,6 0 4-16,-3 1-4 15,2-2 0-15,2 1 0 16,1-2 0-16,0 2 0 16,-6-1 0-16,4 0 0 15,2 0 0-15,-1 0 0 16,-2-2 0-16,5 0 0 16,-2 0 1-16,-1 0-1 15,1 0 0-15,-2 4 0 16,-2-4 0-16,4 3 1 0,2-1-1 15,0-2 0-15,0 0 0 16,0 0 0-16,0 0 0 16,0 0 0-16,-2 0 0 15,2 0-1-15,0 0 1 16,0 0 0-16,-2 0 0 16,0 0 0-16,2 0 0 15,0 0 0-15,0 0 0 16,0 0 0-16,0 0 0 15,0 0 0-15,0 0-1 16,0 0 1-16,0 0-1 16,0 0-2-16,-8 0 3 15,6 0 0-15,-1-2 0 0,-1 2 0 16,-2-5 0 0,4 5 0-16,0 0 0 0,2-4 0 15,0 4 0-15,0-2 0 16,0 2 0-16,0 0 0 15,0 0 0-15,0 0-1 16,0 0-2-16,0-2 0 16,0 0 0-16,2-5 3 15,13 3-1-15,-3-1 0 16,4 2 0-16,-1-2 0 16,-1 3 1-16,-2 0-1 15,-3 0 1-15,5-3 0 16,1 1 0-16,-1-2-1 0,2 1 1 15,-1 3 0-15,1 0 0 16,-1 2 0-16,-1 0 0 16,0 0 0-16,1-2 0 15,-3 0 0-15,-3 0 0 16,3 2 0-16,0 0 0 16,-5 0 0-16,5 0 0 15,-2 0 0-15,-2 0 0 16,5 0 0-16,1 0 1 15,-2 0-1-15,-8 0 0 16,6 0 0-16,-3 0 0 16,5 0 0-16,5 0 0 15,-3 0 0-15,3 0 0 16,-5 0 0-16,4 0-1 0,-1 0 1 16,-9 0 0-16,9 0 0 15,-6 0 0-15,4 0 0 16,-5 0 0-16,5 0 0 15,-1 0 1-15,-6 0-1 16,4 0 0-16,2 0 0 16,-3 0 0-16,3 0 0 15,3 0-1-15,-1 0 1 16,3 0 0-16,-5 0 0 16,-6 0 0-16,6 4 1 15,1-4-1-15,-9 2 0 16,6 2 0-16,-8-1 0 0,3-1 0 15,2 2 1-15,-2 0 0 16,5 1 0-16,-6-1 0 16,8 2 0-16,-5 0 0 15,5 3 0-15,2-2 0 16,-4-3 0-16,-3 4 0 16,5-1-1-16,-10-1 1 15,8 1-1-15,-3 1 3 16,-3 1 2-16,6 1-2 15,0 1-2-15,-6 0 0 16,8 0-1-16,-7-1 1 16,-3 3 0-16,8-7-1 15,-6 3 0-15,4-4 0 0,-8-4 1 16,2 4-1 0,1-5 0-16,-1 4 0 15,0-1 0-15,0 0 0 0,4 4 2 16,-4-3-2-16,0 3 0 15,0-3 0-15,1-2 0 16,4-2 0-16,-5 0-2 16,-2 2 2-16,0 0 0 15,0 1 0-15,3-2 0 16,-1 2 0-16,0-1 0 16,4 0 2-16,-4 2-2 15,0 3 0-15,-2-3 1 0,2 1-1 16,-2-4 0-1,0-1 1-15,0 0-1 0,0 0 0 16,0 0 0-16,0 0 0 16,0 2-4-16,0 3-34 15,2 1-46-15,8 1-76 16,2-5-147-16</inkml:trace>
        </inkml:traceGroup>
      </inkml:traceGroup>
      <inkml:traceGroup>
        <inkml:annotationXML>
          <emma:emma xmlns:emma="http://www.w3.org/2003/04/emma" version="1.0">
            <emma:interpretation id="{130A4B1C-9ECB-4409-9C14-00830C0F5F3C}" emma:medium="tactile" emma:mode="ink">
              <msink:context xmlns:msink="http://schemas.microsoft.com/ink/2010/main" type="line" rotatedBoundingBox="11699,14214 12965,14471 12844,15070 11578,14813"/>
            </emma:interpretation>
          </emma:emma>
        </inkml:annotationXML>
        <inkml:traceGroup>
          <inkml:annotationXML>
            <emma:emma xmlns:emma="http://www.w3.org/2003/04/emma" version="1.0">
              <emma:interpretation id="{3E7F5946-1037-4842-BDA0-73DC13D4C89A}" emma:medium="tactile" emma:mode="ink">
                <msink:context xmlns:msink="http://schemas.microsoft.com/ink/2010/main" type="inkWord" rotatedBoundingBox="11699,14214 12965,14471 12844,15070 11578,14813"/>
              </emma:interpretation>
              <emma:one-of disjunction-type="recognition" id="oneOf1">
                <emma:interpretation id="interp5" emma:lang="es-ES" emma:confidence="0">
                  <emma:literal>*envero</emma:literal>
                </emma:interpretation>
                <emma:interpretation id="interp6" emma:lang="es-ES" emma:confidence="0">
                  <emma:literal>*entero</emma:literal>
                </emma:interpretation>
                <emma:interpretation id="interp7" emma:lang="es-ES" emma:confidence="0">
                  <emma:literal>*envego</emma:literal>
                </emma:interpretation>
                <emma:interpretation id="interp8" emma:lang="es-ES" emma:confidence="0">
                  <emma:literal>*deniego</emma:literal>
                </emma:interpretation>
                <emma:interpretation id="interp9" emma:lang="es-ES" emma:confidence="0">
                  <emma:literal>*kero</emma:literal>
                </emma:interpretation>
              </emma:one-of>
            </emma:emma>
          </inkml:annotationXML>
          <inkml:trace contextRef="#ctx0" brushRef="#br1" timeOffset="-27313.5588">478 1 86 0,'-2'0'102'15,"-8"0"-25"-15,8-2-22 16,-2 2-14-16,-4 0 0 15,8 0 4-15,-2 0-17 0,2 0-2 16,-3 0-5-16,-7 0-5 16,8 0-5-16,-2 13-4 15,2 4 1-15,2 6-4 16,0 5-3-16,0 3 0 16,6 0-1-16,9 3 0 15,1-3 0-15,9-3 0 16,-4-4-1-16,-5-5 1 15,11-6-2-15,-6-7-3 16,3-6-4-16,-3 0-8 16,4-4 1-16,-9-13-2 15,1-5 2-15,-10-3 7 16,3 0 2-16,-8-6 3 0,0 5 1 16,-2 3 0-1,0 3 1-15,0 4-1 0,-2 3 3 16,-3 3 3-16,-5 2-2 15,4 6 2-15,-6 2 0 16,-1 0 0-16,-1 0 5 16,-3 0-3-16,3 2 2 15,5 11 1-15,-1 2-3 16,0 1 1-16,8 7-4 16,2-2 0-16,0 2-2 15,2 1-1-15,22-2 1 16,5-5-2-16,0-2 2 15,2-8-1-15,0-1-1 16,0-6 2-16,0 0-3 0,-10-2-7 16,6-20-3-16,-13-3-2 15,-7-9 4-15,-7 3 5 16,0 0 0-16,-5 7 2 16,-26 4 4-16,-4 5 3 15,-6 7 1-15,-4 8-3 16,-1 0 4-16,13 5 3 15,2 13-6-15,7 2 5 16,15 1 0-16,1 0-5 16,8 7 0-16,0 7-2 15,22 5-1-15,9-3 1 16,7-5-2-16,7-11 2 16,1-10-1-16,-1-11-3 0,-2 0 3 15,-10 0 1-15,-2-13-2 16,-4-8 2-16,-10-3-5 15,-11-1-2-15,0-2-7 16,-6 6 5-16,0 4 8 16,-6 6 1-16,-8 5 4 15,-3 6-2-15,8 0-2 16,-5 0-1-16,4 20 1 16,6 7 1-16,4 1 1 15,0 4-2-15,0-4 1 16,0-5-1-16,8-3 0 15,5-6-1-15,1-11 1 0,0-1-2 16,1-2 0-16,-1 0-1 16,1 0 1-16,-3-9 1 15,-3-5-2-15,1-3-1 16,-8-1 4-16,-2 5-3 16,0 5 3-16,0-1 0 15,0 7 4-15,-5 0 2 16,-5 2-1-16,6 0-2 15,-4 0-3-15,8 0 0 16,-2 0 0-16,2 11-2 16,0 2 4-16,0-1-2 15,0-1 0-15,2-5 0 16,8-1 0-16,-8-3-2 0,1 2 2 16,4-2 0-1,-2 1 0-15,-1 1 0 0,6 2 0 16,-5 2 0-16,5-7-1 15,-8 3 1-15,2-4 0 16,2 0 0-16,-4 0 0 16,0 0 1-16,-2 2-1 15,2 2 0-15,6 3 0 16,-3-1 0-16,-3-2 1 16,0-1 0-16,-2-1-1 15,0-2 1-15,0 3 0 16,0-3 0-16,2 5 0 0,4 3-1 15,-2-3 2 1,-4 0-2-16,2-2 0 0,-2-1 0 16,0-1 0-16,3 1 0 15,-3 0 0-15,0-2 1 16,0 0-1-16,0 0 0 16,0 0 0-16,0 3 1 15,0-3 0-15,0 0 0 16,0 0-1-16,0 2 1 15,0 1-1-15,0-3 0 16,0 0 0-16,0 0 2 16,0 0 0-16,0 0-2 15,0 3 2-15,0-1-2 16,0 1 0-16,0-3 0 16,0 2 0-16,0-2 2 0,0 3 1 15,0-3-2-15,0 0 1 16,0 0-2-16,0 0 0 15,0 0 0-15,0 0 0 16,0 0 1-16,0 3-1 16,-3-3 0-16,3 0 1 15,-2 0-1-15,2 0 1 16,0 0 1-16,0 0 1 16,-2 2 1-16,2-2-3 15,-2 5-1-15,-4-2 0 16,4 2-1-16,0-2 1 15,2-1 0-15,-2 0 0 0,-1 1 0 16,3 0 0 0,-2 4 1-16,-3-4-1 0,2 0 0 15,1 2 0-15,0-1 0 16,0-3 0-16,-4 4 0 16,4-1 0-16,0-1 0 15,2-3 0-15,0 0 0 16,0 0 0-16,0 0 0 15,0 0 0-15,0 0 0 16,0 0-1-16,0 0 1 16,0 0-1-16,0 0 1 15,0 0-3-15,0 0 3 16,0 0 0-16,0 0 0 0,0 0 0 16,0 0 0-1,0 0 0-15,0 0 0 0,0 0 0 16,0 0 0-16,0 0 3 15,0 0-2-15,0 0-1 16,0 2 1-16,-2 0-1 16,-1 0 0-16,3-2-1 15,-2 2 1-15,-6 0 1 16,8-1-1-16,-2 5-1 16,0-4 1-16,0-2 0 15,-6 2 0-15,6 1 0 16,2 0 1-16,-2 0-1 15,-6 1 0-15,6 0 0 16,-1-4 0-16,3 0 0 0,0 0 0 16,0 0 0-16,0 2 0 15,0-2-1-15,0 0 1 16,0 0 0-16,-2 0 1 16,2 0-1-16,0 0 0 15,0 0 1-15,0 0-1 16,-2 0 0-16,2 0 0 15,0 0 0-15,0 0 0 16,0 3 0-16,0-3 0 16,0 0 0-16,0 0 0 15,0 0 0-15,0 0 0 16,0 0-1-16,0 0 1 16,0 0-1-16,0 0 1 0,0 0 0 15,0 0 0-15,0 0 1 16,0 0-1-16,0 0 0 15,0 0 1-15,-2 3-1 16,2 0-1-16,-6 1 1 16,2 1 0-16,4 1 0 15,-5 0 0-15,-2 3 0 16,4-5 0-16,1 0 0 16,0-2 0-16,2-2 0 15,-2 0 0-15,2 0 0 16,0 0 0-16,0 0 0 15,0 0-1-15,0 0 0 0,0 0-2 16,0 0 3 0,0 0 0-16,0 0 0 0,0 0 3 15,0 0-3-15,0 0 0 16,0 0-3-16,0 0 2 16,0 0 0-16,0 0 0 15,-6 0 1-15,6 0 1 16,0 0-1-16,-4 0 0 15,4-2 0-15,-2-2 0 16,-6-2 0-16,3 1 6 16,1-1-5-16,-4 2 0 15,4 0 1-15,-1-3-1 16,-5 1-1-16,0-1 1 0,6 1 2 16,2 1-2-1,-8 3 0-15,5-2 2 0,1 2 1 16,-6-2 1-16,8 0-1 15,-3 1-2-15,-5-3-1 16,6 4 0-16,-6-2-1 16,-4-4 0-16,1 3 2 15,7 0-1-15,-6 1-1 16,5 0 2-16,-3-1-1 16,-2-1-1-16,10 2-1 15,-5 1 1-15,-3-3 0 16,8 2 1-16,-8-4-1 0,3 3 0 15,-3 0 1 1,-2-1-1-16,8 4 0 0,-1-3-1 16,-5 3 1-16,8 1 0 15,-3-1 1-15,0 2-1 16,3-3 0-16,2 0 0 16,-2 1 1-16,-1 0 0 15,1 1 1-15,-6-4-2 16,2 2 1-16,-4-1 0 15,3 1 2-15,-3 0-2 16,6 1 0-16,-2-1 0 16,2 3 0-16,4-5-1 15,-3 0 1-15,-1 2-1 16,-6-1 0-16,10 3 0 0,-2-4 0 16,-8 5 0-16,8-2 0 15,-1 0 0-15,-1 1 0 16,-4-7 0-16,6 4 2 15,0-2-2-15,0 3-2 16,-6-1 2-16,6 4 0 16,2-4 0-16,-3-1-1 15,3 4 1-15,-7-8 0 16,5 5 0-16,-1-1 0 16,1 1 0-16,2-2 0 15,-4 1-1-15,-4 1 1 16,6 2 0-16,2-2 0 15,0-3 0-15,-3-2 0 0,3-1 0 16,-2-1 0 0,2 2 0-16,-5 5 0 0,2 0 0 15,1-2 0-15,2 1 0 16,0 1 0-16,0 2-1 16,-4-2 2-16,2-1-2 15,-4-4 1-15,2 1 0 16,4-3 0-16,-3 1 1 15,1 1-1-15,-3-2 0 16,2 6 0-16,1 5 0 16,2 0 0-16,-2-5 0 15,0 2 0-15,0-4 0 0,-6-1 1 16,6-2-1-16,-3-3 0 16,-5 0 0-16,6 0 0 15,-6 6 0-15,8 4 1 16,-8-5-1-16,5 8 0 15,1-5 2-15,-6 0-1 16,5-1-1-16,-2 1 0 16,0 3 1-16,-5-3 0 15,2 1-1-15,3 2 0 16,-3 0 2-16,6 2 0 16,2-2-1-16,-6 2 1 15,6-2-1-15,-1 2-1 16,1-1 1-16,-2 1 0 15,-4 0 0-15,6 0-1 16,-8 0 0-16,5 0 0 0,3 0-1 16,-8 0 0-16,8 0 1 15,0 0 0-15,-8 0 0 16,8 0 1-16,-1 0-1 16,-1 0 0-16,-4 0 2 15,6 0-1-15,-5 0-1 16,-3 0-1-16,8 5 1 15,-8-3 0-15,8 4 0 16,-2-3 0-16,-4-1 1 16,6 3-1-16,-1 0 1 15,3-2-1-15,-2 3 1 16,-6 1-1-16,4-2 0 0,0 2 2 16,-4 1-2-16,3-3 0 15,3 5 0-15,-6-4-2 16,6-1 2-16,2 0-1 15,-2-2 1-15,2 2 0 16,0-5 0-16,0 5 0 16,0 0 1-16,0-3-1 15,0 1 0-15,0 2-1 16,0 3 1-16,0-5 0 16,-2 4-1-16,2-1 1 15,0-1 0-15,0 0 0 16,0 0 0-16,0-1 0 15,0 3 0-15,0-3 0 0,0 3 0 16,0-3 0-16,0 1 0 16,0-5 1-16,0 0-1 15,0 0 0-15,0 1 0 16,0 4 0-16,0-1-1 16,0-2 2-16,0 2-2 15,0 1 2-15,0-1-2 16,0 2 2-16,0-6-1 15,0 4 0-15,0-4 1 16,0 0 1-16,0 0-2 16,0 0 1-16,-2 3-1 15,2-1 0-15,0 0 1 0,-6-2-1 16,6 0 0-16,-2 2 0 16,0-2 0-16,2 5 1 15,-3-5-1-15,-1 1 0 16,-2 2 0-16,4-1 0 15,2 2 0-15,-2-4 0 16,2 0 0-16,0 0-1 16,0 0 0-16,0 0-3 15,0 0 0-15,0 0 1 16,0 0 0-16,0 0-1 16,0 0 1-16,0 0 0 15,0 0 3-15,0 0 0 16,0 0 0-16,0 0 0 0,-2 0 0 15,0 0 1 1,-4-2 2-16,4 0-3 0,2 2 0 16,-2-5 0-16,-1 1 0 15,-1 2 0-15,-2 0 1 16,2 2-1-16,4-2 1 16,0 2-1-16,0 0 2 15,-2 0-2-15,0 0 0 16,2 0 0-16,0 0-2 15,0 0 1-15,-6 0 0 16,4 0 0-16,0 0 1 16,2 0 2-16,-3 0 1 0,-1 0-2 15,-2 2-1 1,2-2 0-16,-6 2 0 16,6-2 0-16,1 0 0 0,1 0 0 15,-3 0-1-15,5 0 1 16,0 0-4-16,0 0-1 15,0 0-3-15,0 0 1 16,0 0-2-16,0 0 0 16,0 0 1-16,0 0 3 15,0 0 5-15,0 0-1 16,0-4 1-16,0-1 0 16,5 1 0-16,-3 2-1 15,-2 0 0-15,3 0-1 16,-3 2-2-16,0-3 4 15,0 3-1-15,0 0 1 0,0 0 1 16,0 0-1-16,0 0 0 16,0 0 1-16,0 0 4 15,0 0-2-15,0 0 3 16,0 0-3-16,0 5-1 16,0 2-2-16,0-3 0 15,0 2-1-15,0 3 1 16,0-3 0-16,0 0-1 15,0-1 0-15,0-1 1 16,2 0 0-16,6 1 0 16,-6-3-1-16,2 4 1 15,-2-6 0-15,4 0-1 0,-2 0-3 16,-1 0 1 0,1 0-4-16,4 0 4 0,-6 0 2 15,8 0-1-15,-6 0 1 16,1 0 0-16,3 0-1 15,-4 0 1-15,-2 0 0 16,0 0 1-16,6-2 0 16,-3 2 0-16,-3-4 0 15,0 4 0-15,6 0 0 16,-6-4 0-16,0 4 0 16,6 0 0-16,-4 0-1 15,1 0 1-15,5-3 0 16,-6 3 0-16,8 0 0 0,-2-2 0 15,-3 2 0 1,3 0-1-16,-3 0 1 0,7 0 0 16,-10 0 1-16,6 0-1 15,0 0 0-15,-5 0 0 16,7 0 0-16,-8 0 0 16,6 0 0-16,-3 0 0 15,5 0 0-15,0 0 0 16,-5 0 0-16,5 0 0 15,-10 0 0-15,8 0 0 16,-5 0 0-16,-3 0 0 16,8 0 1-16,-6 0 0 15,6 0 0-15,-5 0-1 16,5 0 2-16,-6 0-2 0,1 0 1 16,5 0 0-16,-4 0-1 15,4 0 1-15,2 0-1 16,-7 0 0-16,5 0 1 15,-6 0 0-15,1 0-1 16,2 0 0-16,-4 0 1 16,1 0-1-16,6 0 1 15,-8 0-1-15,8 0 0 16,-5 0 0-16,-1 0 0 16,6 0 0-16,-8 0 1 15,3 0-1-15,2 0 0 16,-7 0 0-16,3 0 0 15,-1 0 0-15,0 0 3 16,6 0-3-16,-6 0 0 0,-2 0 0 16,2 0 0-16,-2 0 0 15,0 0 0-15,0 0 1 16,0 0 0-16,0 0 1 16,0 0 1-16,0 0-3 15,0 0-3-15,0 0-24 16,0 0-48-16,0 0-33 15,0 0-102-15</inkml:trace>
          <inkml:trace contextRef="#ctx0" brushRef="#br2" timeOffset="-11489.4617">173 57 93 0,'-5'0'58'16,"-2"0"-11"-16,4 0-23 15,-1 0-4-15,-4 0 2 16,6 3-10-16,-2 0 1 15,4 1-1-15,-3 5 9 16,3 3-17-16,0 1-3 16,0-5 0-16,0 0 1 15,0-6-2-15,0-2-2 16,0 3 0-16,0-3 0 16,3 0-2-16,1 0 1 15,-2 0-4-15,0 0 5 16,-2-5 2-16,0-1-2 15,0-4 2-15,0 5 0 0,0-6 2 16,0 1-1-16,0-2 0 16,-6 1 0-16,-9-2-1 15,-1 5 1-15,-3 1-1 16,-3 1 3-16,5 4-2 16,3 2-1-16,5 0 4 15,-3 0 1-15,2 4 2 16,8 12-4-16,2 3 3 15,0 2-5-15,0 4 2 16,4-2-2-16,16-5 0 16,-9 3 0-16,1-11-1 15,3-3 0-15,-1-3-1 16,-2-4 0-16,-5 0-3 0,5-7 2 16,-10-7 2-16,6-7 1 15,-6 6 3-15,-2-1-3 16,0 1-1-16,0 2 1 15,0 0 0-15,-12 0 0 16,0 8-1-16,-3-5 1 16,-1 7 1-16,-1-2-1 15,1 2 0-15,-1 3 0 16,3 0 1-16,-1 0 0 16,9 0 0-16,-2 0 0 15,6 5-2-15,2 6 0 0,0 4 0 16,0-1 0-16,2 1 0 15,12 0 0 1,1-2 0-16,-1-3-2 0,0-2 2 16,-1-3-2-16,3-5 0 15,-7 0 0-15,5 0 1 16,-1 0-1-16,-3-15-3 16,-6-1-2-16,-2-4 2 15,-2-1 3-15,0-1-3 16,0 1 2-16,0 2-2 15,0 1 0-15,-6 5 1 16,-7 1 4-16,-1 1 0 16,0 0 0-16,1 5 1 15,5 2 0-15,-2 4 1 16,-5 0-2-16,3 0 1 0,5 0 0 16,-5 0 2-16,0 0 2 15,8 6 2-15,1 3-2 16,1-1-1-16,2 3-1 15,0-2-1-15,0-1-2 16,0-2 1-16,0-1 0 16,-5-3-1-16,5 4 1 15,0 2-1-15,0-1 0 16,0 2 0-16,0-2 0 16,0 1-1-16,0 2 1 15,0 0 0-15,0-5 0 16,0-2-1-16,0-3 0 15,0 0-1-15,0 0 0 0,0 0 0 16,0 0-4-16,0 0-8 16,0 0-1-16,0 0-1 15,0 0-8-15,0-5-6 16,0 5 7-16,0 0 1 16,0 0 1-16,0 0 9 15,5 0 10-15,-5 0 0 16,2 0 2-16,1 0 0 15,-3 0 3-15,4 0 6 16,6 0 4-16,-8 0-1 16,3 2 1-16,0 7 0 15,-5 0-2-15,0-3 5 16,0-1-5-16,2 0-3 16,1 5 0-16,-3 5-1 0,2 1-1 15,-2-3 3-15,0-5-3 16,0-3-2-16,0-5-2 15,2 0-1-15,-2 0-1 16,6 0 0-16,-6 0-3 16,0 0-1-16,0 0 1 15,0 0 3-15,0 0 0 16,0-5 3-16,-6-4-2 16,-1 0-1-16,-5 3 2 15,8 1 1-15,-8 3 4 16,7 2 5-16,-5 0-3 15,-4 0-3-15,7 0 2 0,-3 0-2 16,0 10 1-16,4 3-3 16,1 0 0-16,-5-1-2 15,10-1 4-15,-2 2-4 16,2-1-2-16,0 1 1 16,0-3-1-16,0 1 1 15,0-2-1-15,0-5 1 16,0 5 0-16,0-1-1 15,0 1 2-15,0-1-2 16,0 1-2-16,4 0 2 16,4-5 0-16,-3 2 0 15,-3-2 0-15,0 1 0 16,6-5-1-16,-4 0 0 0,-4 0 0 16,2 0-1-16,-2 0-1 15,0 0-2-15,0 0 1 16,0-11 3-16,0-6 1 15,0 0-2-15,0 0 1 16,0-1 1-16,0 3-1 16,-2 2-1-16,-2 3 2 15,-6-2 0-15,3 3 0 16,-3-2 0-16,-2 3 0 16,5 0 0-16,-3 3 2 15,4 2-2-15,-4 3 2 16,3 0-2-16,-3 0 0 15,0 0 2-15,6 0-2 0,2 0 2 16,-1 3 0 0,-2 2-1-16,5 4 1 0,0 0-1 15,0 1-1-15,0 1 0 16,0-4 0-16,0 2 0 16,0-1 0-16,10-1-1 15,0-3 0-15,-4-4-1 16,9 0-1-16,-3 0 2 15,0 0-2-15,-3-16-5 16,3-3 4-16,-7-6 2 16,5 3 1-16,-8 1-3 15,-2 6 3-15,0 0-1 0,0 4 2 16,0 3 0 0,0-2 0-16,-5 6 1 15,-5 3 0-15,8 1 0 0,-8-2 0 16,4 2 1-16,1 0 0 15,-5 0 0-15,10 0 0 16,-2 0 0-16,2 0-1 16,0 0 0-16,0 0-1 15,0 0 0-15,0 0 0 16,0 5 0-16,0 0-2 16,0 0 0-16,12-5-1 15,-1 0 1-15,9 0 1 16,-11-5-4-16,3-13 1 0,-2 5 4 15,-5 0-1 1,-5-2-2-16,0 5 0 0,0 4 3 16,0-1-2-16,0 5 2 15,0 0 0-15,0 0 1 16,0 2 0-16,0 0-1 16,0-2 2-16,0-1-1 15,0 3 0-15,-10 0 4 16,5 0-4-16,-7 0-1 15,10 0 1-15,0 0 4 16,-1 0-1-16,3 3 1 16,0 3-5-16,0 0 0 15,0-3 0-15,0 1-1 16,0 0-1-16,5 0 2 0,-5 1-1 16,0-5 2-16,2 0-1 15,-2 0 0-15,0 0 0 16,0 0 2-16,0 0-2 15,0 0 1-15,0 2 1 16,0 5 0-16,0 3-2 16,0 1 0-16,0 1 2 15,0 4-1-15,0-6 2 16,0 6-1-16,0-1 0 16,-2 0 1-16,2 4 0 15,0-4-1-15,0 3-1 16,-2-4 1-16,-3 1 1 15,-3-2 2-15,6 2 1 0,2 0-2 16,0-4 0 0,0 2-2-16,0-5 0 0,0 1-1 15,0 3 3-15,0-3 3 16,0 0-3-16,0-5 1 16,-2-2-3-16,2 3 0 15,0-1-1-15,0 0-1 16,0 6-1-16,0-5 1 15,0 1 0-15,0 1 0 16,0-2 0-16,0 0 0 16,0 0 0-16,2-2 0 15,-2 0 0-15,0-1 1 0,0 0-1 16,0 1 0-16,2 3 1 16,-2-2-1-16,0 4 0 15,0-7 0-15,3 1 0 16,-3 0 0-16,5 1 0 15,-5-1 0-15,0-2 0 16,0 3 0-16,0-3 0 16,0 0 0-16,0 3 1 15,0 2 1-15,0 0-2 16,0 0 1-16,0-2-1 16,0 1 1-16,0-3-1 15,0 1 0-15,0 4 0 16,0-6 1-16,0 2 0 15,0-2 4-15,0 2-1 16,0 1 1-16,0-3-2 0,0 3-2 16,0-3 0-16,-5 0-1 15,0 0 0-15,3 2 1 16,0-2-1-16,-4 0 2 16,6 0-2-16,0 0 2 15,0 0-2-15,0 0 0 16,-2 0-2-16,0 0 2 15,0 0 3-15,-3 0-3 16,-3 0 0-16,6 0 0 16,-2 0 0-16,-2 0 0 15,6 0 0-15,0 0 0 16,0 0 0-16,0 0-1 0,0 0-1 16,-2 0 0-16,0-7-3 15,2 4 5-15,-2-2 0 16,2 0 0-16,-3 4 0 15,3-1 0-15,0 0-1 16,0 2-1-16,0 0 1 16,0 0 0-16,0-3 0 15,0-2 1-15,0 2 0 16,0 1 0-16,0-1 0 16,0 1 0-16,-2-1-1 15,2 3-1-15,0 0 1 16,0-3-1-16,0 1 2 15,-5 2 0-15,5-7 0 0,-3 4 0 16,-1-3 0 0,-4 4 0-16,4 0 0 0,2-1 0 15,2 3 2-15,-3 0-2 16,3 0 0-16,0 0 0 16,0 0 0-16,0 0 0 15,0 0 2-15,-5 0-1 16,5 0 0-16,0 0-1 15,0 3 0-15,0 9 0 16,0 1 0-16,0 0-1 16,0-3 1-16,0-2 0 15,5-1-1-15,-2-4 1 0,-1-3 0 16,-2 3-1 0,0-3 0-16,0 0-1 0,2 0-1 15,-2 0-3-15,2 0 0 16,-2-6 1-16,6-7 1 15,-6-2 0-15,0-3 1 16,0 1 1-16,0 2 1 16,0 1-1-16,0-2 1 15,0-1 0-15,0 4 0 16,0 2 1-16,0 1-1 16,0-1-1-16,0 0 2 15,0 3-3-15,-8-1 3 16,6-2 0-16,2 3 0 15,0 0 0-15,0-1 0 16,0 0-2-16,0-1 1 0,0-3-1 16,0 0 2-16,0 6-3 15,0-1 2-15,0 4 1 16,0 0 0-16,0-4-1 16,0 7 1-16,0-3 0 15,0-1 0-15,0 1 0 16,0-3 0-16,0 2 0 15,0-5-1-15,0 4 1 16,0-3 0-16,0 1-1 16,0 0 1-16,2-2-1 15,0 4 1-15,-2 1 0 16,6 0 0-16,-4 0 0 0,0-2 0 16,0 1 0-1,-2 1 0-15,8-3-2 0,-3 0 2 16,-3-3 0-16,0 0 0 15,0 0 0-15,4 3 0 16,-6 2 0-16,2 1 0 16,0 1 0-16,-2 1 0 15,0 2 0-15,0 1 0 16,0 0-2-16,0-3 2 16,0 1-1-16,0 0 1 15,5-2 0-15,2 0 1 16,-4 4-1-16,-1-5 0 0,-2 5-1 15,2 0 1-15,-2 0 0 16,2 0 0-16,-2 0 0 16,0 0 0-16,0 0 1 15,0 0 3-15,0 0 4 16,0 0 4-16,0 0 2 16,0 2-11-16,0 7-2 15,0 4 0-15,0 0 0 16,-2 2-1-16,0 2 0 15,-3-3 2-15,-2-1-2 16,2 0 0-16,3 2 0 16,-8 1 1-16,8 2-1 15,0-3 0-15,-3 1 0 0,0-3 0 16,2-4 1 0,1 1-1-16,0 1 0 0,0 0 0 15,-4 0 0-15,4-3 0 16,0 0 0-16,2 4 0 15,0-6 0-15,-2 4 0 16,2 2 0-16,0-6 0 16,0 2 0-16,0-1 0 15,0-3 0-15,0 2 0 16,0 1 0-16,0-3-1 16,0 3 1-16,0-3 0 15,0 0 1-15,0 2-1 16,0 1 0-16,0-1 0 0,0 1 0 15,0-3 0-15,0 2 0 16,0-1 0-16,0 1 0 16,2-2 0-16,-2 0 0 15,2-1-1-15,0 2 1 16,-2 0 0-16,6-5 0 16,-6 3 0-16,4-3 0 15,-2 0-3-15,-2 0 2 16,8 0-2-16,-6 0 0 15,1 0-1-15,-1 0 4 16,-2 0-1-16,4 0 1 16,2 0 0-16,-4 0 0 15,0 0 0-15,3 0-1 16,2 0 1-16,-2 0-1 0,-1 0 1 16,6-3 0-16,0 3 1 15,-3-5-1-15,3 2 0 16,-6 1 0-16,8-1 1 15,-5 2-1-15,5 1 0 16,-2 0 0-16,-3 0 0 16,7 0 0-16,-9 0 0 15,5 0 1-15,2 0-1 16,-8 0 0-16,6 0 0 16,-5-3 0-16,5 3 0 15,-6-1 0-15,0-2-1 16,6 1 1-16,-5 2 0 0,5 0 0 15,-4-2 0-15,4 0 0 16,-5 1 0-16,3-5 0 16,-4 4 0-16,0 2 0 15,4-2 0-15,-3-2 0 16,-3 2 0-16,6 0 0 16,-4 2 0-16,-4 0 0 15,4 0 1-15,2-3 3 16,-2 3-3-16,1 0 1 15,3 0-1-15,-4 0 0 16,6 0 0-16,-8 0 0 16,3 0-1-16,5 0 2 15,-6 0-2-15,8 0 0 0,-7 0 1 16,5 0-1 0,-6 0 0-16,6 0 0 15,-6 0 1-15,6 0 1 0,-5 0-2 16,7 0 0-16,-5 0 0 15,5 3 2-15,-2-1-1 16,-1 0 2-16,3 0-2 16,-8 0 0-16,4 2 0 15,-4 2 0-15,4-5 0 16,-3 1-1-16,-1 0 1 16,6-2 1-16,-6 2-2 15,4-2 1-15,-1 0 0 16,3 3-1-16,-4-3 1 15,7 1 0-15,-3 2-1 0,-6 3 1 16,-2-2-1-16,3 0 1 16,2-1 0-16,-2-1 1 15,3-2-1-15,-4 0 1 16,-2 3 3-16,3-2-1 16,5 3-1-16,-8-2-1 15,8 1 2-15,-3 0-2 16,0-1-1-16,-2 1 1 15,5 2 0-15,-6-2-1 16,1 0 1-16,2 1-1 16,-2 1 0-16,-1-2-1 15,4 0 1-15,-4-3-1 16,4 2 0-16,-4 1 0 0,-1-3 0 16,1 5 1-16,4-5-1 15,-6 0 0-15,3 3 0 16,2-1 1-16,-5 3-1 15,1-2 1-15,1-1 0 16,2 4 0-16,-2-6 1 16,1 4 0-16,0-4-2 15,-3 1 0-15,1 1 0 16,-3 1 1-16,2-3-1 16,5 2 0-16,-2 3 0 15,-3-3 1-15,3-1-1 16,2 2 1-16,-4-1-1 0,-3 1 1 15,2-3 0-15,0 4 0 16,8-3 1-16,-3 4-2 16,3-2 1-16,-8 1-1 15,8 0 0-15,-6 0 1 16,4-1-1-16,-4 3 0 16,-1-6 2-16,-3 0-2 15,0 0 0-15,0 0 0 16,0 0 0-16,0 0 1 15,0 0 0-15,0 0 1 16,0 0 0-16,0 0-2 16,0 0-9-16,0 0-7 15,0 0-15-15,-5 0-17 0,-7 0-22 16,7-7-22 0,-4-7-36-16</inkml:trace>
        </inkml:traceGroup>
      </inkml:traceGroup>
      <inkml:traceGroup>
        <inkml:annotationXML>
          <emma:emma xmlns:emma="http://www.w3.org/2003/04/emma" version="1.0">
            <emma:interpretation id="{D31A2748-94E1-4C87-9AE6-5431B3CC18A4}" emma:medium="tactile" emma:mode="ink">
              <msink:context xmlns:msink="http://schemas.microsoft.com/ink/2010/main" type="line" rotatedBoundingBox="13093,14603 12382,14148 12522,13931 13232,14386"/>
            </emma:interpretation>
          </emma:emma>
        </inkml:annotationXML>
        <inkml:traceGroup>
          <inkml:annotationXML>
            <emma:emma xmlns:emma="http://www.w3.org/2003/04/emma" version="1.0">
              <emma:interpretation id="{7809228C-F615-41B9-B807-B94980F4A70E}" emma:medium="tactile" emma:mode="ink">
                <msink:context xmlns:msink="http://schemas.microsoft.com/ink/2010/main" type="inkWord" rotatedBoundingBox="13093,14603 12382,14148 12522,13931 13232,14386"/>
              </emma:interpretation>
              <emma:one-of disjunction-type="recognition" id="oneOf2">
                <emma:interpretation id="interp10" emma:lang="es-ES" emma:confidence="0">
                  <emma:literal>*a</emma:literal>
                </emma:interpretation>
                <emma:interpretation id="interp11" emma:lang="es-ES" emma:confidence="0">
                  <emma:literal>*en</emma:literal>
                </emma:interpretation>
                <emma:interpretation id="interp12" emma:lang="es-ES" emma:confidence="0">
                  <emma:literal>*es</emma:literal>
                </emma:interpretation>
                <emma:interpretation id="interp13" emma:lang="es-ES" emma:confidence="0">
                  <emma:literal>*Es</emma:literal>
                </emma:interpretation>
                <emma:interpretation id="interp14" emma:lang="es-ES" emma:confidence="0">
                  <emma:literal>*¡a</emma:literal>
                </emma:interpretation>
              </emma:one-of>
            </emma:emma>
          </inkml:annotationXML>
          <inkml:trace contextRef="#ctx0" brushRef="#br2" timeOffset="-18133.3266">1068-32 7 0,'0'9'44'0,"0"4"-18"16,0 3 8-16,14 2-1 16,2 3 0-16,7-4 30 15,-5 0-14-15,3-4-39 16,-1-4 1-16,-9-3-6 16,1-6-2-16,-2 0 1 15,-8 0-1-15,3 0-1 16,0 0-2-16,-5 0-4 15,0 0 1-15,0-6 3 0,0-12 11 16,0-3 10-16,-10 2-18 16,-4 2 5-16,0 4-1 15,-1 6 4-15,1 3 5 16,0 2 6-16,7 2-6 16,-3 0 3-16,8 0-18 15,2 0 2-15,0 0-2 16,0 15 3-16,0 7-2 15,12 3-1-15,7-1-1 16,-5-5 1-16,3-2-1 16,-3-4 0-16,-2-5 0 15,-5-6 0-15,-2-2 0 0,-2 0 0 16,-3 0 0 0,0 0 0-16,0 0-2 15,0 0 2-15,0-8 0 0,-3-3 11 16,-17 0-7-16,6 1-1 15,-2 4 0-15,1-3-3 16,4 0 1-16,-3 1-1 16,2-5 1-16,-5 6 0 15,1-1-1-15,1 2 1 16,3 4 0-16,0-3 1 16,8 5 2-16,-1 0-4 15,0 0 0-15,5 0 0 16,0 0-6-16,0 2-4 0,16 22 10 15,13 4 0 1,7 8 3-16,-3 0-2 0,1-6 0 16,-6-6-1-16,-9-10 1 15,-2-5-1-15,-5-5 0 16,-8-1 0-16,-2-3 0 16,4 0-1-16,-6 0-2 15,0 0-1-15,0 0-1 16,0-9 5-16,0-8 5 15,-17-2 0-15,-5-2-1 16,3 3-3-16,-5 2 0 16,3-4 0-16,2 3-1 15,-5-2 1-15,3 4-1 16,-3 2 0-16,3-5 1 0,-5 6-1 16,9 1 2-16,0 3-2 15,5 3 1-15,8 1 0 16,-4 4-1-16,6 0 0 15,2 0 0-15,0 0-4 16,0 0-2-16,0 0-4 16,0 4 6-16,22 11 4 15,-1 0 3-15,3-2-2 16,-1 0-1-16,2-2 1 16,-9-3-1-16,-4 1 0 15,-5-5 0-15,-3-4 0 16,4 0 0-16,-6 0-4 15,-2 0-6-15,0 0-1 0,0-2-1 16,0-11 12-16,0-2 6 16,-4-2-3-16,-13 0-3 15,-7 2 3-15,5 0-3 16,-3 2 2-16,1-2-2 16,3 2 1-16,1 3-1 15,5-1 1-15,-2 3-1 16,4 3 1-16,5 3-1 15,3 0 2-15,0 2-2 16,2 0-1-16,0 0-1 16,0 0-6-16,0 4-1 15,6 7 9-15,19 6 3 0,-4 0-3 16,5-4 2-16,-7 0-2 16,0-7 0-16,-3-4 0 15,-6-2-2-15,2 0 2 16,-10 0-3-16,1 0 0 15,-3-2-3-15,0-8 6 16,0-2 0-16,0 0 5 16,-5-3-5-16,-7 2 10 15,-2 0-9-15,-1 0 1 16,3 5-2-16,6 1 4 16,-6 3-2-16,5 0-1 15,-1 4 0-15,6 0 0 16,0 0-1-16,2 0 0 0,0 0-3 15,0 0-4 1,0 0-3-16,0 6 10 0,14 5 3 16,3-2-3-16,-1-1 2 15,-1-6-2-15,-1 2 0 16,-2 1 0-16,-3-5 0 16,3 4 0-16,-10-2 0 15,8-2 0-15,-8 0 0 16,1 0-2-16,-1 0 2 15,-2 0-1-15,0 0 0 16,0 0 0-16,0 0 1 16,0 0 0-16,0 0 1 15,-7-6 4-15,-7-3 3 16,-3 3-7-16,3-1 0 0,0 1 1 16,-1 0 0-16,3 1-2 15,3 1 1-15,-3 2 0 16,2 0 1-16,8 0-1 15,-2 2 0-15,4 0 1 16,-3 0-2-16,3 0-6 16,0 2 2-16,17 13 4 15,4 2 1-15,8-7 0 16,-11 1-1-16,4-4 1 16,-11-3-1-16,-1 0-1 15,-7-4 1-15,-1 0-1 16,-2 0 0-16,5 0-1 15,-5 0 1-15,0 0 0 0,0 0 1 16,-10-8 10-16,-4-1-9 16,-3 0 3-16,3 3-2 15,-2-2-1-15,1 3 2 16,1-1-2-16,0 2 0 16,1-1 0-16,2 1-1 15,-1 2 0-15,0-2 3 16,2 4 1-16,6 0 0 15,-1 0-4-15,3 0 4 16,-3 0-4-16,5 0-3 16,0 0-4-16,0 0 4 15,0 8 3-15,12 3 3 0,2 0-3 16,0-5 0 0,3-2 0-16,-5-1 0 0,-5-3-1 15,0 0 0-15,-2 0 0 16,-5 0-1-16,0 0-1 15,0 0-4-15,0 0 0 16,0-5 7-16,0-6 5 16,0 3-3-16,-12 1 5 15,-3 3-6-15,-1 0 1 16,-3 0 0-16,5-3-1 16,-7 3 0-16,-1 2 0 15,3-1-1-15,7 3 0 16,5 0 0-16,0 0-1 15,2 0 0-15,5 0-3 16,0 0-2-16,0 7 6 0,0 2 4 16,14-3-4-16,-1 0-4 15,-5-1 3-15,12-3 1 16,-9-2-2-16,1 0 1 16,3 0 0-16,-3 0 0 15,-5 0-2-15,2-2 2 16,-9-3-4-16,3-1-1 15,-3 0 6-15,0-1 0 16,0 1 6-16,0 1-5 16,-7 1-1-16,-5 2 9 15,-2 0-7-15,-1 0 0 16,1-1-1-16,0 3-1 0,1 0 4 16,5 0-4-16,-2 0 2 15,7 0-1-15,3 0-1 16,0 0-2-16,0 0-5 15,0 0-3-15,0 0 9 16,15 0 1-16,1 0 1 16,1 0 0-16,-5 0-1 15,-8 0 0-15,4 0-2 16,-6-1 0-16,1-6 0 16,-3-1-1-16,0-1 3 15,0-2 1-15,0 5 4 16,0-1-4-16,-10 1 5 15,1-1-3-15,-6 1 0 0,1 2-2 16,-2 2-1 0,-1 2 1-16,-3-3 3 0,9 3-4 15,1 0 0-15,-2 0 0 16,10 0 1-16,-3 0-1 16,3 0 1-16,-3 0-1 15,5 0 0-15,0 0 0 16,0 0-6-16,0 0-4 15,0 0-2-15,0 0 8 16,12 0 4-16,-8 0 2 16,6 0-2-16,-8 0 0 15,8 0-1-15,-5-4-1 16,-5-5-4-16,0-1 4 16,0-7 2-16,0 2 2 0,0 2 0 15,-7-2-2-15,-13 4 1 16,2 1 2-16,-1 1-2 15,-10 5 1-15,3 4-1 16,2 0 0-16,-2 0-1 16,0 0 0-16,9 0 1 15,3 6 0-15,9 5 1 16,1-2 0-16,-2 4 1 16,6 2-3-16,0 0 1 15,0-1-1-15,10 1 0 16,2-4-2-16,3-4 2 0,-1 1-1 15,-3-6 1 1,-1 0-1-16,0-2 0 0,-8 0 0 16,-2 0-3-16,0 0 1 15,0 0-1-15,0 0 2 16,0-4 2-16,0-3 9 16,-10 1-2-16,-4 2-4 15,-3-2 2-15,1 3-2 16,1 3 0-16,-1 0 4 15,4 0-7-15,5 0 0 16,-3 5 0-16,8 3 1 16,0 3 3-16,2-1-4 15,0 5 0-15,0-4-1 16,4 0 1-16,11-5-1 0,-3-3-1 16,0-3 1-16,-6 0 0 15,4 0-1-15,-5 0-4 16,-1 0 2-16,2-12-1 15,-6 4 5-15,0 2 0 16,0-2 5-16,0 1-3 16,0 5 0-16,-10-1 4 15,-2 3-3-15,5 0 0 16,-1 0 3-16,4 0-6 16,2 0 1-16,2 0-1 15,0 3 3-15,0 6-3 16,0-3 0-16,0 2-1 15,4 0 0-15,18-1-1 0,-1 2 2 16,6-3-1-16,-9-4 0 16,1-2 1-16,-5 0-2 15,-1 0 1-15,-7 0-3 16,0-6 1-16,-6-3-4 16,0 0 7-16,0 1 1 15,0 2 7-15,0 1-5 16,-8 5 0-16,4 0 1 15,-1 0-2-15,-3 0-1 16,8 0-1-16,0 0-1 16,0 0-2-16,0 0-1 15,0 0 0-15,0 0 2 0,0 0 2 16,0 0 1 0,0 0 0-16,0 0-1 15,0 0 0-15,0 0-1 0,0 0-4 16,0 0 3-16,10 0 0 15,-5 5-4-15,-1-3 2 16,6 0-5-16,-5 2-1 16,4 1-18-16,-6 1-18 15,9 5-45-15,0 1-91 16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1:31:26.639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F7DE0845-6E92-4E86-8672-354F2CDFBC56}" emma:medium="tactile" emma:mode="ink">
          <msink:context xmlns:msink="http://schemas.microsoft.com/ink/2010/main" type="writingRegion" rotatedBoundingBox="10475,12048 10639,13051 10128,13135 9964,12132"/>
        </emma:interpretation>
      </emma:emma>
    </inkml:annotationXML>
    <inkml:traceGroup>
      <inkml:annotationXML>
        <emma:emma xmlns:emma="http://www.w3.org/2003/04/emma" version="1.0">
          <emma:interpretation id="{53259AB2-68C0-4DEE-AED0-01428A44F0EC}" emma:medium="tactile" emma:mode="ink">
            <msink:context xmlns:msink="http://schemas.microsoft.com/ink/2010/main" type="paragraph" rotatedBoundingBox="10475,12048 10639,13051 10128,13135 9964,121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C17752-F30C-4C1F-A0DC-F4835782CB78}" emma:medium="tactile" emma:mode="ink">
              <msink:context xmlns:msink="http://schemas.microsoft.com/ink/2010/main" type="line" rotatedBoundingBox="10475,12048 10639,13051 10128,13135 9964,12132"/>
            </emma:interpretation>
          </emma:emma>
        </inkml:annotationXML>
        <inkml:traceGroup>
          <inkml:annotationXML>
            <emma:emma xmlns:emma="http://www.w3.org/2003/04/emma" version="1.0">
              <emma:interpretation id="{3813994F-0015-4026-A44F-67D3356FD1F3}" emma:medium="tactile" emma:mode="ink">
                <msink:context xmlns:msink="http://schemas.microsoft.com/ink/2010/main" type="inkWord" rotatedBoundingBox="10475,12048 10639,13051 10128,13135 9964,12132"/>
              </emma:interpretation>
              <emma:one-of disjunction-type="recognition" id="oneOf0">
                <emma:interpretation id="interp0" emma:lang="es-ES" emma:confidence="0">
                  <emma:literal>.</emma:literal>
                </emma:interpretation>
                <emma:interpretation id="interp1" emma:lang="es-ES" emma:confidence="0">
                  <emma:literal>*</emma:literal>
                </emma:interpretation>
                <emma:interpretation id="interp2" emma:lang="es-ES" emma:confidence="0">
                  <emma:literal>*54</emma:literal>
                </emma:interpretation>
                <emma:interpretation id="interp3" emma:lang="es-ES" emma:confidence="0">
                  <emma:literal>*44</emma:literal>
                </emma:interpretation>
                <emma:interpretation id="interp4" emma:lang="es-ES" emma:confidence="0">
                  <emma:literal>o*</emma:literal>
                </emma:interpretation>
              </emma:one-of>
            </emma:emma>
          </inkml:annotationXML>
          <inkml:trace contextRef="#ctx0" brushRef="#br0">305 467 138 0,'-9'-2'111'15,"-1"2"-47"-15,10 0-10 16,0 0-18-16,0 0-16 16,0 4-6-16,0 20-3 15,19 5-10-15,8 10-1 16,6 8 0-16,-2 0 0 15,7 5 1-15,-3-1 2 16,-4-6-3-16,-2-11 1 16,-10-11-1-16,-5-8 0 15,-4-6 1-15,-6-9-2 16,-4 0 0-16,0 0 1 0,0-2-1 16,0-17 1-16,-9-22 1 15,-12-8-1-15,-8-7 0 16,-6-10 0-16,-8 2 0 15,-7 4-1-15,-5 5 1 16,5 9 0-16,3 10-2 16,6 10 2-16,10 10 0 15,5 4 2-15,9 8-2 16,8 4 1-16,2 0 1 16,7 0 1-16,0 22 2 15,9 12-4-15,12 11-1 16,18 6 1-16,1 9-1 0,10 2 0 15,-2 0 0-15,-8-6 0 16,-4-11 2-16,-7-17 0 16,-13-15-2-16,-9-12 0 15,3-1-3-15,-10 0 2 16,0-29 1-16,0-14 5 16,-25-10 1-16,-8-8-5 15,-10 4 0-15,-2 5-1 16,-2 3 2-16,-1 6-2 15,3 7-1-15,12 4 0 16,4 11 1-16,15 8 0 16,0 8 1-16,11 5 1 15,3 0 4-15,0 9 2 0,0 19-4 16,19 8-3-16,12 13-1 16,10 3 1-16,-4 1-1 15,4-4 0-15,-10-10 1 16,-2-7 0-16,-13-15 0 15,-4-9-1-15,-7-8 0 16,-5 0-1-16,0-2 0 16,0-26 1-16,-21-10 5 15,-10-9-4-15,0-6-1 16,-8-5 0-16,4-2-1 16,-8 5-1-16,8 5 1 15,-2 10 0-15,14 9 2 0,5 15-2 16,5 7 2-1,6 4-1-15,5 5 1 0,2 0 2 16,0 15 0-16,0 22-2 16,24 14 0-16,7 13 0 15,4 7 0-15,8 0 0 16,-6-5 1-16,4-6 2 16,-10-13-3-16,-4-11 0 15,-9-12 0-15,-8-14-1 16,-3-8 0-16,-7-2-1 15,0 0 1-15,0-2 0 16,0-19 1-16,-14-11 0 16,-5-9-1-16,-5-2 2 15,0 1-2-15,0 3-2 16,5 7 2-16,3 8 0 0,4 8-1 16,7 5 1-16,-2 7 0 15,7 4 0-15,0 0 0 16,0 0 0-16,0 2 0 15,0 19 0-15,10 9 0 16,6 7 0-16,8 1 0 16,-5 2 1-16,-5 1-1 15,1-5 0-15,1-3 0 16,-4-1 0-16,-5-9 0 16,5-3 0-16,-10-10 0 15,1-6 0-15,-3-4 0 16,0 0-2-16,0 0 1 0,0-6-1 15,-3-15-3-15,-11-9 2 16,-2-4 1-16,-1 0 0 16,0 3 0-16,1 6 2 15,6 6-2-15,3 10 2 16,0 4 0-16,7 5 0 16,0 0 2-16,0 0-2 15,0 11-2-15,0 15 2 16,10 6 2-16,-2 2-2 15,4-2 0-15,1-6 1 16,-9 0-1-16,6-7 0 16,-8-2 0-16,0-6 0 0,1-5 0 15,-3-4 0-15,0-2-1 16,0 0-1 0,5 0 1-16,-5 0 1 0,0 0-1 15,0 0-1-15,0 0-1 16,0-4 3-16,0 4 0 15,0 0-1-15,0 0-1 16,0 0 2-16,2 0-3 16,3 0 2-16,9 11 1 15,-10-1 1-15,6 3-1 16,-5-4 0-16,3-3 3 16,-6 3-3-16,0-3 0 15,0 5 0-15,4-3 1 0,-4-4-1 16,-2 1 0-1,2-5 0-15,0 0 0 0,-2 0 0 16,0 0 0-16,0 0 0 16,0 0 0-16,0 0 0 15,0 0 0-15,0 0 1 16,0 0-1-16,0 0-1 16,0 0 1-16,0 0 0 15,0 0 0-15,0 0 0 16,0 2 0-16,0 0 0 15,0-2 0-15,0 3 1 16,0 1-1-16,0-2 0 16,0 6 1-16,2-3-1 15,1 3 0-15,2-4 0 16,-3 1 0-16,1-5-1 0,-1 2 1 16,-2-2 0-16,0 0 0 15,0 0 0-15,0 0-2 16,0 0-1-16,0 0 3 15,0 0-1-15,0 0 1 16,0 0-1-16,0 0 1 16,0-4-1-16,0 1 1 15,0 3 1-15,0 0-1 16,0 0 0-16,0 0 0 16,0 0 0-16,0 0 0 15,0 0 1-15,0 0 0 16,0 0 2-16,0 0 0 0,0 7 0 15,0-3-3 1,0-2 0-16,0 4 0 0,0 1 0 16,0-1 0-16,0 1 0 15,0-1-1-15,0-6 1 16,0 5-1-16,0-5 1 16,0 0 0-16,0 0 0 15,0 0 0-15,0 2 0 16,0-2-1-16,0 0 1 15,0 0 0-15,0 0 0 16,0 0 1-16,0 0-1 16,0 0 1-16,0 0 0 15,0 0-1-15,0 0 0 0,0 0 1 16,0 0-1-16,0 0 0 16,0 2 0-16,0-2 0 15,-2 2 0-15,-1-2 0 16,1 2 0-16,2 0 0 15,0-2 0-15,-5 0 1 16,5 2-1-16,-3-2 0 16,1 0 0-16,2 0-1 15,0 0 1-15,0 0 1 16,0 0-1-16,0 0-1 16,0 0 0-16,0 0-2 15,0 0-2-15,0 0 3 0,0-2 1 16,10-6 1-1,-1 1 0-15,3-1 0 0,3 2 0 16,-6-1-1-16,0-2 1 16,3 1 0-16,-2 4 0 15,-1-3 0-15,1 3 0 16,-3 0 0-16,5-3 0 16,-2 5 0-16,-4-2 0 15,6 4 0-15,-2-2 0 16,-3-1 0-16,3 3 0 15,-3 0 0-15,5-1 1 16,0 1-1-16,-3 0 0 16,3 0 0-16,2 0-1 15,-2-5 2-15,-5 3-2 16,3-3 2-16,-6 4-1 0,4-2 0 16,-4 1 0-16,-4 0 0 15,3 0 0-15,-1 0 0 16,3 2 0-16,-5-2 0 15,0 2 2-15,3 0 1 16,-3 0-1-16,0 0 1 16,0 0 1-16,0 0 1 15,0-5-1-15,0 1 0 16,0-2-3-16,0-3 3 16,0 0-4-16,0 3 0 15,0 0 0-15,0-1 0 16,0-1 0-16,0-3 0 0,-3 3 0 15,-2-5 0-15,3 0 0 16,-1 2 0-16,1-6 0 16,0 9 0-16,0-3 1 15,-4 0-1-15,4 2 0 16,0-1 0-16,-3-3 0 16,-2 2 0-16,4 1 0 15,3-1 0-15,-2 4 0 16,2-1 0-16,0 1 0 15,-2-1 0-15,-3 0 0 16,2-1 0-16,1-2-1 16,2 0 2-16,0 3-1 0,-4-3 0 15,2 2 0-15,-6 1 0 16,8 0 0 0,0 1-1-16,0-1 1 15,0 1 0-15,-5-1 1 0,3-1-1 16,-3 2 0-16,2-1 0 15,1-3 0-15,-2 5 0 16,2-3 0-16,-4-1 0 16,4 1 0-16,2 0 0 15,-2 5 0-15,0 0 0 16,2 2 0-16,0 0 0 16,0-5 0-16,-8 1 0 15,3 0 0-15,3-3 0 16,-8 0 1-16,10 1-1 15,-2 2 0-15,2 1 0 0,-2 1-1 16,0 2 1-16,2-2 0 16,-3-3 0-16,-2 1 0 15,0-1 0-15,3-1 0 16,-5-1 0-16,4 0 0 16,1 1 0-16,0 2 0 15,0-1 0-15,-6 0 1 16,6 4-2-16,0-4 1 15,-1 1 0-15,3 3 0 16,-2-3 0-16,2 2 0 16,0-2 0-16,-5-3 0 0,5 0 0 15,-3 0 0-15,1 3 0 16,2 2 0-16,-2 0 0 16,0 2 0-16,0-3 0 15,-4 3 0-15,6 0 0 16,0-4 0-16,0 3 0 15,0-1 0-15,0 0 0 16,0 4-1-16,0-4 1 16,0 1 0-16,0-1 0 15,0 0 0-15,0-1 0 16,0-1 0-16,0 0 0 16,0-1 0-16,-2 3 0 15,2 0 0-15,0 0 0 16,0-1 0-16,0 3 0 0,0-4 0 15,0 0-1-15,0 1 1 16,0-3 0-16,0 1 0 16,0 1 0-16,0-1 0 15,0 3 0-15,0 2 0 16,0 0-1-16,0 0 1 16,0-1-2-16,0 1 2 15,8 2 0-15,-6-2 0 16,0 0 0-16,0 0 0 15,3-3 0-15,5 3 0 16,-10 1-1-16,2-2 0 16,0 1 0-16,6 2 0 15,-4-2 0-15,1 0 1 0,0 2-2 16,-1-4 1-16,-4 4 1 16,3-3 0-16,-1 1-1 15,-2 2 0-15,5-2 1 16,-5 0 0-16,0 2-1 15,3-2 1-15,-1 2-2 16,0 0 2-16,-2 0 0 16,0 0 0-16,0 0 0 15,0-2-1-15,0 0 1 16,0 2 1-16,0-3-1 16,0 1 0-16,0 2 0 15,0 0 0-15,0 0 2 16,0 0-1-16,0 0 0 15,0 0 1-15,0 0-1 0,0 0 0 16,0 0-1-16,0 0 0 16,0 0 0-16,-4 0 0 15,1-2 1-15,-2 2 0 16,3 0 0-16,2 0 1 16,0 0 1-16,-3 0-1 15,1 0-1-15,2 0-1 16,-2 0 1-16,-3 0 2 15,2 0-2-15,1 0 1 16,0 0 0-16,-8 0-1 16,8 0 2-16,0 0 0 15,-3 0 0-15,0 0 2 0,0 0-4 16,3 0 1-16,-2 0 0 16,-4 0-2-16,8 0 1 15,-7 0 0-15,2 0 1 16,0 2 0-16,1-2 0 15,-4 5 3-15,4-3-1 16,-6 2-1-16,10 0-2 16,-2 1 2-16,0-1-2 15,-3 2 0-15,-5-2-1 16,8 5 4-16,-2-3-4 16,4 5-3-16,0 0 3 15,0 1 0-15,0 1 0 16,0-2 0-16,0-2 0 0,0-3 0 15,0 1 0-15,4-5 0 16,-4 0 0-16,0-2-2 16,0 0 0-16,0 0 0 15,2 0 0-15,-2 0 0 16,2 0 0-16,-2 0 2 16,0-4-1-16,0-1 1 15,0 1-1-15,0 4 1 16,0-2 1-16,0 0-1 15,0 0 1-15,0-1 0 16,0 1 0-16,-6 2-1 16,-9 0 1-16,1 0 0 0,-2 0 0 15,1 2 0-15,3 16 2 16,0 1-1-16,8 2 2 16,1 3-4-16,3-5 2 15,0-4-2-15,0-4 0 16,0-7-1-16,0-2 0 15,0-2-3-15,5 0 2 16,2 0-1-16,-2 0 2 16,-3 0 1-16,0-2-1 15,-2-6 1-15,2-3 0 16,-2 0 0-16,0-2 1 16,0 2-1-16,0 3 0 15,0 1 0-15,-2 1 1 16,-4 4 0-16,-6 2 0 15,-1-2 0-15,-1 2 0 0,0 0-1 16,5-2 1-16,-5 2-1 16,1 0 0-16,-1 0 1 15,-2 0-1-15,1 0 0 16,1 0 3-16,2 0-3 16,7 2 0-16,-5 0 0 15,8-2 0-15,0 2 0 16,2-2 1-16,0 0-1 15,0 0-1-15,0 0-3 16,0 0 0-16,0 0 2 0,2 0 1 16,10 0 1-1,3 0-1-15,-1 0 1 16,0-6 0-16,3-5 0 0,-3 3 0 16,1-5-1-16,1 0-1 15,-4 2 0-15,-5 1-2 16,7 1 1-16,-14 2 0 15,5 3 0-15,0 2 0 16,-3 2 1-16,1 0 0 16,-3 0 1-16,0 0 0 15,0 0 1-15,0 0 0 16,0 0 1-16,0 0 0 16,0 0 1-16,0 0 0 15,-10 0-2-15,3 0 0 16,-5 0 1-16,5 0-1 0,-5 0 1 15,0 0-1 1,-2 0 1-16,1 0-1 0,5 4 0 16,-2-4 0-16,-5 2 0 15,9 1 0-15,-4-2 0 16,5 2 0-16,5-1 0 16,0 0 0-16,-2-2 1 15,2 0 0-15,-5 2-1 16,0-2 1-16,5 0-1 15,-4 3 2-15,-4-3-2 16,6 4 1-16,0-2-1 16,0-2 2-16,-1 2-1 0,-2-2-1 15,5 2 2-15,0-2-2 16,0 0 0-16,0 0 0 16,0 0 0-16,0 0 0 15,0 0-2-15,0 0 2 16,0 0-1-16,0 0-1 15,0 0-1-15,0 0 2 16,0 0 0-16,0 0 1 16,10 0 0-16,-4-2 0 15,9-6 0-15,-1-1 0 16,-2-2 0-16,3 3 0 16,-3 1 0-16,-6 1 0 15,4 1 0-15,-5 3 0 0,2 0 0 16,-2 0 0-1,-3 2 0-15,-2 0 0 0,0 0 0 16,0 0 0-16,0 0 0 16,0 0 0-16,0 0 2 15,0 0 0-15,0 0 1 16,0 0-2-16,-7 0 1 16,-5 0-2-16,-2 6 0 15,0 3 0-15,-3 4 0 16,0-5 0-16,3-1 0 15,0 2 0-15,2-5 0 16,5 2 0-16,-1-2 0 0,6-2 0 16,2 1 0-16,-2-3 0 15,2 0 0-15,0 0 0 16,0 0 0-16,0 0 0 16,0 0-2-16,0 0 2 15,0 0-3-15,0 0 0 16,0 0 1-16,6-11 2 15,9-2 0-15,-1 0 0 16,1 0 0-16,1 3 0 16,1-1 0-16,2 1 0 15,-2 1 0-15,0 0 0 16,-3 3 0-16,0-3 0 16,-5 3 0-16,3-1 0 0,3 1 0 15,-6 2 0 1,2-1 0-16,4 1 0 0,-5 2 0 15,2-2 0 1,-10 4 0-16,0-3 0 0,-2 3 0 16,0 0 0-16,2 0 0 15,-2 0 1-15,0 0 0 16,0 0 1-16,0 0 1 16,0 0 2-16,0 0-1 15,0 0 0-15,0 0 0 16,0 0-2-16,0 0 3 15,0 0-2-15,0 0-2 16,0 0 0-16,0 0 0 16,0 0-1-16,0 0 1 0,0 0-1 15,0 0-1 1,0 0 1-16,0 0 0 0,0 0 0 16,0 0 0-1,0 0 0-15,0 5-1 0,0-1 1 16,0 2-1-16,0 3 1 15,10 0 0-15,-5-1-1 16,5-1 1-16,-4-1-2 16,4 1 1-16,-3-1 1 15,3-4-1-15,-8 3 1 16,8-4 0-16,-6 1 0 16,-1-2-1-16,4 0-2 15,-2 0 2-15,-3 0 0 0,0 0 0 16,6 0 0-1,-4 0 1-15,-2 0 0 0,8 0 0 16,-5 0 0-16,5-2 0 16,-6-2 0-16,8 2 0 15,-10 0 0-15,3-3 0 16,0 4 0-16,-5 1 0 16,0 0 0-16,3 0 0 15,-1 0 0-15,-2 0 0 16,2 0 0-16,-2 0 1 15,0 0 0-15,0 0 1 16,0 0 1-16,0 0 0 16,0 0-1-16,0 0-1 15,0 0-1-15,-2 0 1 0,-8 0-1 16,5 1 0-16,3 4 0 16,-5-1 0-16,2-1 0 15,5 3 0-15,-2-2 0 16,0 0 0-16,0 1-1 15,2-1 1-15,0 4 0 16,0 5 0-16,0 6 0 16,0 3 0-16,0-1 0 15,0-2 0-15,2 3 0 16,2-3 0-16,1 5 1 16,2 1-1-16,-5-4 0 15,-2 1 2-15,10-3 0 16,-7-1-1-16,1-1 0 0,-2 0 2 15,-2 4-1-15,8-4-1 16,-6 0 2-16,-2 0-1 16,2-2-1-16,-2 3-1 15,3-6 1-15,-1 5 0 16,-2 1-1 0,8-1 1-16,-6 2 0 0,0-4-1 15,-2-2 0-15,0 0 0 16,2 0 0-16,-2-7 0 15,6 4 1-15,-6-1-1 16,0 0 0-16,0-3 0 16,0 0 0-16,0 1 1 15,0-3-1-15,0 3 1 16,0-3 0-16,0 2 0 16,0 5-1-16,0 0 1 15,0-1-1-15,0-1 0 16,0-3 0-16,0 0 0 15,0-1 1-15,0 2 0 0,-8 1 0 16,4 3 3 0,-4 1-4-16,3 4 0 0,-5-4 0 15,8-1 0-15,0 0-1 16,0-5 1-16,0-3 0 16,-1-2 1-16,-4-1-1 15,4 0 0-15,1 0 0 16,0 0 2-16,-3 0-2 15,0 0 0-15,3 0 0 16,-2 0 0-16,-4 0-2 16,6-10 1-16,-8-5 1 15,5-2-1-15,1-9 0 16,-6 3 1-16,6-3-1 0,-4-2 1 16,3 2 0-1,-7 1-1-15,10 1 1 0,-10-4 0 16,8 0 0-16,-9-1-1 15,9-4 0-15,-8-1 0 16,0 2 0-16,1 0-1 16,-1 5-2-16,-1 3 1 15,9 5 0-15,-2 6 0 16,6 4 1-16,-2 9-1 16,2 0 2-16,0 0-2 15,0 0 1-15,0 0 2 16,0 0-1-16,0 4 1 0,0 14-4 15,0 3 4 1,0 2 0-16,2-3 0 0,6-1 1 16,-6-4-1-16,1-2 0 15,-3-3 0-15,2-5 0 16,-2-3 0-16,5-2-1 16,0 0 1-16,-5 0-2 15,0 0-2-15,0 0 2 16,2-11-2-16,-2-4 3 15,8 0 1-15,-4 2 0 16,-2-2 0-16,0 5 0 16,-2-1 0-16,0 3-1 15,0 1 0-15,0 5 1 16,0 2 0-16,0 0 1 16,0 0 0-16,-2 0 1 0,-2 9-1 15,-6 7 1-15,6 8-2 16,-4 2 0-16,3-1 1 15,1 1-2-15,-6-5 2 16,8 3-2-16,2 0 1 16,0-3 0-16,0 2 0 15,0-5 1-15,0-4-1 16,0-7 0-16,0 0-1 16,0-3 1-16,0-2 0 15,0-2 0-15,0 0-1 16,0 0-2-16,0-2 1 15,0-13 0-15,0-7 0 0,0-1 2 16,0-7-1-16,-2-2 1 16,-10 2 0-16,-3 6 0 15,1 7 0-15,7 6 0 16,-3 5-1-16,8 6 1 16,0 0 0-16,-4 0 1 15,6 0 0-15,0 11 1 16,-2 6-1-16,2 6-1 15,0-6 1-15,0-4-1 16,-2-2 0-16,-2-7 0 16,1 1 0-16,-4-5 1 15,7 0-1-15,0 0-1 16,0 0-17-16,0 0-30 16,0 0-37-16,0 0-58 15,0-13-60-15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1:31:33.981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7941BB09-E4E1-449D-AC4C-9A4FB292C82D}" emma:medium="tactile" emma:mode="ink">
          <msink:context xmlns:msink="http://schemas.microsoft.com/ink/2010/main" type="writingRegion" rotatedBoundingBox="12635,15235 13030,15130 13147,15572 12751,15676"/>
        </emma:interpretation>
      </emma:emma>
    </inkml:annotationXML>
    <inkml:traceGroup>
      <inkml:annotationXML>
        <emma:emma xmlns:emma="http://www.w3.org/2003/04/emma" version="1.0">
          <emma:interpretation id="{433B056D-E4E2-4398-B6BF-6543108859CE}" emma:medium="tactile" emma:mode="ink">
            <msink:context xmlns:msink="http://schemas.microsoft.com/ink/2010/main" type="paragraph" rotatedBoundingBox="12635,15235 13030,15130 13147,15572 12751,156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66FE01-7EFF-4EBB-A075-BF5A9DE3DF53}" emma:medium="tactile" emma:mode="ink">
              <msink:context xmlns:msink="http://schemas.microsoft.com/ink/2010/main" type="line" rotatedBoundingBox="12635,15235 13030,15130 13147,15572 12751,15676"/>
            </emma:interpretation>
          </emma:emma>
        </inkml:annotationXML>
        <inkml:traceGroup>
          <inkml:annotationXML>
            <emma:emma xmlns:emma="http://www.w3.org/2003/04/emma" version="1.0">
              <emma:interpretation id="{0F3912D4-70B0-4CBC-8F37-613886CAAEA8}" emma:medium="tactile" emma:mode="ink">
                <msink:context xmlns:msink="http://schemas.microsoft.com/ink/2010/main" type="inkWord" rotatedBoundingBox="12635,15235 13030,15130 13147,15572 12751,15676"/>
              </emma:interpretation>
              <emma:one-of disjunction-type="recognition" id="oneOf0">
                <emma:interpretation id="interp0" emma:lang="es-ES" emma:confidence="0">
                  <emma:literal>Merryll</emma:literal>
                </emma:interpretation>
                <emma:interpretation id="interp1" emma:lang="es-ES" emma:confidence="0">
                  <emma:literal>Henry"</emma:literal>
                </emma:interpretation>
                <emma:interpretation id="interp2" emma:lang="es-ES" emma:confidence="0">
                  <emma:literal>Meri*</emma:literal>
                </emma:interpretation>
                <emma:interpretation id="interp3" emma:lang="es-ES" emma:confidence="0">
                  <emma:literal>Mermo"</emma:literal>
                </emma:interpretation>
                <emma:interpretation id="interp4" emma:lang="es-ES" emma:confidence="0">
                  <emma:literal>lamp</emma:literal>
                </emma:interpretation>
              </emma:one-of>
            </emma:emma>
          </inkml:annotationXML>
          <inkml:trace contextRef="#ctx0" brushRef="#br0">16 0 54 0,'0'2'127'0,"-8"0"-46"16,6 3-18-16,0-3-16 16,2 0-8-16,-2 5-5 15,-1-1-5-15,3 3-11 16,0 7-2-16,0 4-12 16,0 6 0-16,5 5 0 15,14 8-1-15,5 0-1 16,-3-1-2-16,1-8 6 15,-1-5-2-15,-7-5-4 16,3-7 0-16,-7-3 0 16,-6-5 1-16,-4-5-1 0,0 0 0 15,0 0-1-15,0 0 1 16,0 0-2-16,0-13 2 16,0-6 3-16,0-3-1 15,-2-1-1-15,-6-1-1 16,6 3 0-16,-2-1 0 15,-1 1 1-15,-5 4-1 16,6 4-1-16,-4 5 1 16,6 5 0-16,2 3 1 15,0 0 0-15,-2 0 0 0,2 0 0 16,0 3 0 0,0 12 0-16,0 6-1 0,0 2 1 15,2 3-1-15,2 0 0 16,6-5 0-16,-8-2 2 15,8-2-2-15,-5-6 0 16,-3-2 0-16,6-7 0 16,-6 0 0-16,0-2 0 15,-2 0-3-15,0 0-1 16,0-19-3-16,0-9 7 16,0-4 1-16,0-4 0 15,0 2 0-15,0 1 0 16,-12 10-1-16,5 3-1 0,0 7 1 15,2 7 0 1,3 6 1-16,0 0-1 0,2 0 2 16,0 0 0-16,0 15 0 15,0 9 0-15,0 5-2 16,4 4 2-16,6-4-2 16,-3 1 0-16,3-4 0 15,-6-2 1-15,8-3-1 16,-5-2 0-16,3-6 0 15,-6-7 0-15,-2-1 0 16,4-5 0-16,-6 0-1 16,0 0-4-16,0-19-1 15,0-9 5-15,0-4 1 16,0-5 2-16,0 3-2 16,0 5 0-16,0 1 0 0,0 6-1 15,0 7 1-15,-6 6-1 16,4 7 1-16,0 2 0 15,2 0 1-15,0 0 0 16,0 2 0-16,0 22 2 16,0 8-1-16,12 5 0 15,2-3 0-15,-5-4-2 16,1-11 0-16,0-4 0 16,-5-7 0-16,-5-5 0 15,2-3 1-15,-2 0-1 16,0 0-1-16,0 0-3 15,0-11 0-15,0-10 2 0,0-12 2 16,0 1-1-16,0 2 1 16,0 2 0-16,0 5-2 15,4 4-3-15,2 8 1 16,-4 5-1-16,0 3 2 16,-2 3 1-16,0 0 1 15,0 0 0-15,0 0 1 16,0 9 1-16,10 19 0 15,-3 10-1-15,3 3 1 16,-6-3-1-16,0-7 0 16,4-12 1-16,-6-6-1 15,-2-7 0-15,0-6 0 0,0 0 0 16,0 0 0-16,0 0-1 16,0-10-5-16,0-14 5 15,0-6 1-15,0-2 1 16,0-5-1-16,0 9 1 15,0 7-1-15,0 8 0 16,0 7 0-16,0 4 0 16,0 2 0-16,0 0-1 15,0 0 0-15,0 0 1 16,0 13 1-16,0 10 1 16,0 1-1-16,10 1 1 15,-8-3-2-15,3-10 0 16,-5-5 0-16,0-5 1 15,0-2-1-15,0 0 0 16,0 0-2-16,0-9-2 0,0-14-4 16,0-4 8-1,0-1 1-15,0 2 0 0,0 6-1 16,0 10 0-16,0 4 0 16,0 6-1-16,0 0 1 15,2 0-1-15,-2 0-2 16,2 0 2-16,-2 0 1 15,0 0 0-15,6 0 0 16,-4-3 0-16,0 1 0 16,-2-2 0-16,2-2-1 0,1-3 0 15,4 2 1 1,-4-1 0-16,-3 1 0 0,2 5 0 16,0 0-1-16,-2 2 1 15,0 0 0-15,0 0 1 16,0 0-1-16,0 0 0 15,0 0 2-15,0 0 1 16,0 0-2-16,0 0-1 16,0 0 0-16,0 0 0 15,0 0 0-15,2 0-1 16,4 0 0-16,-2 4 1 16,0 11 0-16,4 3 2 15,-6 1-1-15,3-2 2 16,3-2-2-16,-4-3 0 15,-4 0 0-15,2-8 1 0,-2-4-2 16,0 0 0-16,2 0 0 16,-2 0-4-16,6 0-1 15,-6 0-2-15,2-11 6 16,-2-6 1-16,0 2 1 16,0 2-1-16,0 4 1 15,0 5-1-15,0 2 0 16,0 2 0-16,2 0 0 15,-2 0-1-15,0 0 1 16,0 0 0-16,3 2 2 16,-1 9 2-16,-2 6 2 15,0 0-3-15,0 0 0 0,0-2-1 16,0 1 0 0,0-6 1-16,-5 1-1 0,-5-5 1 15,6-2 0-15,0 3-1 16,-6-3 5-16,7 0-4 15,-7 0 0-15,6 1-1 16,0 2 0-16,-4-4-1 16,4 4-1-16,1-3 1 15,-4 1-1-15,7-3 0 16,-3 0 0-16,1 0 1 16,2 0-1-16,-2 2 0 15,-6-1 0-15,4 3 0 16,2 0 0-16,-8 3 0 15,5-1 0-15,1 1 0 16,-6 4 0-16,-2 2 1 0,3 0-1 16,-5 0 0-16,-1 0 0 15,1-2 0-15,2-5 0 16,7-3 0-16,-2-3 0 16,7-2 0-16,0 0 0 15,0 0-1-15,0 0-4 16,0 0 0-16,0 0 4 15,0-2 0-15,0-9 0 16,0-4 1-16,0 2 1 16,0-2-1-16,0-2 1 0,0-5-1 15,0 1 0 1,10-5 0-16,-8 3 0 0,8 2 0 16,-6-1 0-16,-2 7 0 15,6 4 0-15,-8 3 0 16,0 6 0-16,0 2 1 15,0 0 0-15,0 0 0 16,0 2 2-16,0 13 4 16,-12 8 1-16,0-1-7 15,5 3 1-15,-3-10-2 16,8-4 1-16,0-4-1 16,2-7 0-16,0 0 0 15,0 0-1-15,0 0-4 16,0-7-1-16,0-8 4 15,0-6 1-15,0-3 1 0,2-4-1 16,5 0-11 0,5-1-26-16,-2-1-18 0,-4-2-32 15,7-1-45-15,-9-7-63 16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1:32:13.085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37BF5E15-22AE-4D6C-8C98-5E0DBD560C06}" emma:medium="tactile" emma:mode="ink">
          <msink:context xmlns:msink="http://schemas.microsoft.com/ink/2010/main" type="writingRegion" rotatedBoundingBox="2309,16892 1594,15268 3087,14611 3802,16235"/>
        </emma:interpretation>
      </emma:emma>
    </inkml:annotationXML>
    <inkml:traceGroup>
      <inkml:annotationXML>
        <emma:emma xmlns:emma="http://www.w3.org/2003/04/emma" version="1.0">
          <emma:interpretation id="{07C7F9FB-62AB-46E4-BDED-E93B8A36CE77}" emma:medium="tactile" emma:mode="ink">
            <msink:context xmlns:msink="http://schemas.microsoft.com/ink/2010/main" type="paragraph" rotatedBoundingBox="2309,16892 1594,15268 3087,14611 3802,162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D23698-9DB0-4381-9B0B-1F499180D1CF}" emma:medium="tactile" emma:mode="ink">
              <msink:context xmlns:msink="http://schemas.microsoft.com/ink/2010/main" type="line" rotatedBoundingBox="2309,16892 1594,15268 3087,14611 3802,16235"/>
            </emma:interpretation>
          </emma:emma>
        </inkml:annotationXML>
        <inkml:traceGroup>
          <inkml:annotationXML>
            <emma:emma xmlns:emma="http://www.w3.org/2003/04/emma" version="1.0">
              <emma:interpretation id="{797BFFD6-B526-48A4-94CA-938B749008B2}" emma:medium="tactile" emma:mode="ink">
                <msink:context xmlns:msink="http://schemas.microsoft.com/ink/2010/main" type="inkWord" rotatedBoundingBox="2309,16892 1594,15268 3087,14611 3802,16235"/>
              </emma:interpretation>
              <emma:one-of disjunction-type="recognition" id="oneOf0">
                <emma:interpretation id="interp0" emma:lang="es-ES" emma:confidence="0">
                  <emma:literal>¡*b*</emma:literal>
                </emma:interpretation>
                <emma:interpretation id="interp1" emma:lang="es-ES" emma:confidence="0">
                  <emma:literal>¡*Lb*</emma:literal>
                </emma:interpretation>
                <emma:interpretation id="interp2" emma:lang="es-ES" emma:confidence="0">
                  <emma:literal>¡*Ib*</emma:literal>
                </emma:interpretation>
                <emma:interpretation id="interp3" emma:lang="es-ES" emma:confidence="0">
                  <emma:literal>¡usb*</emma:literal>
                </emma:interpretation>
                <emma:interpretation id="interp4" emma:lang="es-ES" emma:confidence="0">
                  <emma:literal>¡*b*"</emma:literal>
                </emma:interpretation>
              </emma:one-of>
            </emma:emma>
          </inkml:annotationXML>
          <inkml:trace contextRef="#ctx0" brushRef="#br0">252 339 12 0,'-2'7'189'0,"-5"1"-109"0,0 3-23 16,4 2-15-16,-1 2-15 16,2 4-13-16,-4 3 0 15,6 6-4-15,0 3 0 16,0 8-2-16,15 3-3 15,-1-1 4-15,-2-7 1 16,-2-8-5-16,-3-13-1 16,-5-11-3-16,-2-2-1 15,0 0-4-15,0-13-3 16,0-23-2-16,0-18 9 16,0-14 1-16,-9-5 2 15,-3 11 0-15,0 16-1 0,0 11-2 16,3 14-1-16,-3 8 1 15,2 8 2-15,3 5-1 16,-1 0 3-16,2 0 13 16,-4 5-3-16,3 18-1 15,0 16-3-15,7 12-2 16,0 11-1-16,0 9-7 16,0-3 5-16,14-3-3 15,8-15-1-15,-6-10-1 16,-7-19 0-16,3-13 0 15,-9-8-1-15,-3 0-1 16,0-8-6-16,0-29 0 16,0-12 8-16,0-7 0 15,-15 1 1-15,-1 8 0 16,1 15-1-16,1 11 0 0,5 9 0 16,2 11 0-16,7 1 1 15,-3 0 1-15,3 0 0 16,0 14 2-16,0 19 0 15,0 14 2-15,8 8-6 16,3 1 0-16,9-3 0 16,-1-8 1-16,-5-15-1 15,0-11 0-15,-7-14 0 16,3-5-1-16,-8 0-2 16,-2-3-3-16,0-27-2 15,0-19 4-15,-2-11 3 16,-15 3 1-16,-5 5 0 0,6 16 0 15,1 15 0-15,7 10 0 16,0 9 0-16,6 2 1 16,2 0 1-16,0 0 1 15,0 19-1-15,0 9 2 16,16 6-4-16,1-6 0 16,5-7-2-16,-8-10 2 15,-3-11-2-15,-1 0-1 16,-5-2-1-16,2-26-3 15,-5-19 2-15,-2-11 4 16,0-6 0-16,0 2 0 16,0 11 1-16,-9 10 0 15,4 11 0-15,1 13 0 0,-4 6 0 16,8 11 0-16,0 0 0 16,0 0 0-16,0 0 1 15,0 24 0-15,0 10 2 16,17 13-1-16,5 2-1 15,-4-8-2-15,1-11 1 16,-5-11 0-16,-4-10 0 16,-3-7-1-16,-5-2-2 15,-2 0-1-15,0-26-7 16,0-12 5-16,0-11 4 16,-6-7 1-16,-9 3 1 15,-1 10-1-15,4 11 0 0,5 12-1 16,-1 12 0-1,8 6 2-15,0 2 0 0,0 0 1 16,0 2 1-16,0 19-1 16,0 9 8-16,2 10-4 15,20 1-5-15,-1-4 0 16,-4-5 0-16,5-13-1 16,-8-4 1-16,-3-13-2 15,-3-2 1-15,-1 0-1 16,-7-6-5-16,0-26-1 15,0-9 7-15,0-4 1 16,-2 0 1-16,-11 11-1 16,5 10 0-16,0 12 0 15,3 7 0-15,5 5 0 16,-2 0 0-16,2 0 4 0,0 0-1 16,0 2-2-16,0 18 6 15,0 3 2-15,7 1-9 16,9-3-1-16,-1-6 1 15,1-6-2-15,-6-9 0 16,2 0 1-16,-5 0-2 16,-5-16-4-16,4-11 1 15,-6-8 6-15,0 1 1 16,0 2 0-16,0 9 0 16,0 6-1-16,-6 6-1 15,4 9 1-15,2 2 0 16,0 0 0-16,0 0 1 0,0 0 1 15,0 0 0-15,0 11 2 16,0 6 6-16,2 6-8 16,18 3-2-16,-3-7 0 15,-3-4-1-15,-5-8 1 16,-2-7-3-16,-4 0 1 16,-3 0 0-16,0 0-4 15,0-18-1-15,0-9 6 16,0-5 1-16,-3 2 3 15,-4 4-3-15,0 9 0 16,-1 6 0-16,6 7 0 16,-2 2 1-16,2 2 0 15,-1 0 0-15,3 0 2 16,0 0 0-16,0 0-3 16,0 0 2-16,0 2 0 0,0 6 2 15,0 5-2-15,5-2-2 16,1-5-1-16,2-3 1 15,-6-3-3-15,-2 0 0 16,0 0 0-16,0 0-3 16,0 0 3-16,0-3 2 15,0-1 1-15,-2 0 2 16,-6 0 0-16,0 4 0 16,-2-3 2-16,-2 3-3 15,5 0 1-15,-5 0 1 16,0 0 0-16,3 0 1 0,-3 7-1 15,2 1-2-15,3-1 1 16,-1-1 0-16,4 3 0 16,0-5-1-16,1 2 1 15,-2-1 1-15,0-3-3 16,1 0 2-16,-1 2 0 16,2 3-1-16,-1-3-1 15,-4 2 0-15,4 1 1 16,-3-1-1-16,-1-2 1 15,-4 1-1-15,6-1 0 16,-4-2 0-16,1 0 0 16,3 0 0-16,2 1 0 0,2-1 0 15,0 0 0 1,-1 2 0-16,3-2 0 0,-5 0 1 16,5 1-1-16,-5-1 1 15,1 2-1-15,-1 0 1 16,2 1-1-16,-1-1 2 15,2-2-2-15,-6 0 3 16,6 0-2-16,0 1 0 16,-3-2 0-16,0 2 0 15,2 1-1-15,1 0 1 16,-2 0-1-16,-2 1 2 16,4-1-2-16,-5 0 0 15,5-4 1-15,-3 2-1 16,5-2 1-16,0 0-1 0,0 0 0 15,0 0-4-15,0 0 2 16,0 0-1-16,0-6 0 16,0-3 0-16,0 1 3 15,10 1-1-15,-4 3 0 16,2-2 1-16,-6 2 0 16,0 2 0-16,1-1 0 15,-3 1 0-15,0-2 0 16,7 2 0-16,-4 0 0 15,-1-1 0-15,-2 3 0 16,2 0 1-16,-2 0-1 16,0 0 0-16,0 0 0 15,0 0 2-15,0 0 0 0,0 0 3 16,0 0 0-16,0 5 2 16,-9 6 0-16,-3 4-5 15,-2 1 0-15,-1 4 1 16,3-1 0-16,-2 0-2 15,5-2 1-15,-1-2 1 16,0-2-2-16,6-2 2 16,-1-3-2-16,-2 1 1 15,7-1 0-15,-3 1-1 16,1 0-1-16,0-3 1 16,0 2 1-16,-4 3-1 15,6-2 1-15,0 1 0 0,0 3-1 16,0 0-1-16,0 0 0 15,0-2 0-15,0-1 0 16,0 3 0-16,0-2-1 16,0 0 1-16,0-1 0 15,0 1 1-15,6 2-1 16,-4 4 0-16,2 0 0 16,-1 3 0-16,2-1 0 15,-3-7 0-15,1 1 0 16,-1 2 0-16,0-4 0 15,0 4 1-15,4 0-1 16,-4 0 0-16,0 0 0 16,0-2 0-16,1 4 0 15,4-4 0-15,-5 1 0 16,3-3-1-16,-5 0 1 0,8-5 0 16,-6 3 0-16,2 0 0 15,4-1 0-15,-4 3 0 16,1 1 0-16,5-3 0 15,-4 4 0-15,4 0-1 16,-5-2 1-16,7-1 0 16,-8 1 0-16,6-3 0 15,-5 5 0-15,4 0 0 16,-4-2 0-16,5 0 0 16,-4-3 0-16,2 1 0 15,-3-1 0-15,-3 1 0 16,8-1 0-16,-6-1 0 0,4 1 0 15,-4-2 0-15,1 3 0 16,5 0 0-16,-6 1 1 16,8 1-1-16,-7-2 0 15,4 2 0-15,-4-5 0 16,3 0 0-16,-2-2 0 16,-4 1 0-16,6 1 0 15,-3-2 0-15,-3 3 0 16,5-1 0-16,-2-1 0 15,5 1 0-15,-1 3 0 16,3-1 0-16,0 3 0 16,0 2 0-16,-3 2 1 15,7 0-1-15,-3-2 0 0,-4-1 0 16,0-1 0-16,3 0 0 16,-2-5 0-16,-3 5 1 15,3-3-1-15,-3 1 0 16,0 0-1-16,0-1 1 15,1-3 0-15,0 1 0 16,0-2 0-16,-1 0 1 16,3 5-1-16,-4-5 0 15,4 5 0-15,0-1 0 16,-3-2 1-16,3 1-1 16,-4-1 1-16,2-1-1 15,-1-1 0-15,-5-2 0 0,3-2 0 16,0 0 0-1,-5 0 0-15,0 0 0 0,2 0-1 16,-2 0 1-16,0 0 0 16,0 0 1-16,0 0 2 15,0 0 4-15,-2-4-1 16,-10-9-4-16,-3-2 0 16,-3-4-1-16,-1-3-1 15,-3-1 0-15,1-3 0 16,-3-2 0-16,3-1 0 15,-6-4 0-15,-2 6 0 16,6 1 0-16,-1 7 0 16,3 2 0-16,-3 2 1 15,7 0-1-15,-4-4 0 16,-3-3 0-16,3-6 0 0,-5-2 0 16,-3-4 0-16,6 4-1 15,-2 0-1-15,4 6 0 16,5 3 0-16,-4 4 1 15,9 0 0-15,-3 0 1 16,-1-2-1-16,1 1-1 16,-3-3 1-16,1-1 0 15,-4-1-2-15,4 0 1 16,1 1 0-16,-1 7-1 16,9 5 0-16,-1 3 3 15,4 5 0-15,2 2 0 16,2 0 0-16,0 0 0 0,0 0 1 15,0 0-1-15,0 0 0 16,0 0 1-16,0 0 0 16,0 0 1-16,-2 0-1 15,2 0 1-15,0 0 0 16,0 0-2-16,0 4 1 16,0 1-1-16,0 1-3 15,0 3 3-15,0 4 2 16,0 2-2-16,0-1 0 15,0 3 0-15,6 2 0 16,2 1 0-16,-2 1 0 16,2 3 0-16,1-3 0 15,-1 3 0-15,1-3 0 0,0-4 0 16,-2 0 0 0,5 1 0-16,-2-1 0 0,-3-3 0 15,5 4 1-15,-8-1-1 16,6-4 0-16,-5 1 0 15,5 2 1-15,-4-6-1 16,4 3 0-16,-5-2 0 16,2-5 0-16,0 5 0 15,-5-3 0-15,8 3 0 16,-6-2-1-16,9-1 2 16,-6 1-2-16,2 0 1 15,3 3 0-15,0 1 0 0,-5 0 0 16,7 4 0-1,-2-4 0-15,1-4 0 0,-5 3 0 16,7 4 0-16,-1-4 0 16,3 3-1-16,-3 0 1 15,8 0 0-15,-5-2-2 16,1 0 2-16,-1-3 0 16,-3 3 0-16,1-4 0 15,-3 1 0-15,-3-3 0 16,3-3 0-16,-5 0 2 15,2 3-2-15,-1-3-2 16,1 5 2-16,3-5 0 16,0 5 2-16,-5-3-2 15,3-2 1-15,-6 0-1 16,4 1 0-16,-4-3 0 0,1-2 0 16,0 4 0-16,-3-2 0 15,3 0 1-15,-3 3-1 16,6-3 0-16,-6-2 0 15,0 2 0-15,0-2-1 16,0 2 1-16,-2 0 0 16,8 0 0-16,-3 1 0 15,2 1 0-15,-2 0 1 16,-1-2-1-16,-2 3 0 16,6-4 0-16,-6 2 0 15,0-3 0-15,-2 0 0 16,0 0 1-16,0 0-1 0,0 0 1 15,0 0-1-15,0 0 1 16,0 0 2-16,0 0-1 16,0 0 0-16,0 0 0 15,0-4 2-15,-12-7-1 16,1 0-1-16,-9-2-2 16,4-1 0-16,-3 1 1 15,0-2 0-15,3 4-1 16,-6 2 0-16,1-4 0 15,2 0 0-15,-5 1 0 16,3-5 0-16,-1 2 0 16,1 0 0-16,-3-4 0 15,7-1 0-15,-4 1 0 0,2 0 0 16,-1 2 0-16,4 4 0 16,7-2-1-16,1 6 0 15,4 1 1-15,-4 4 0 16,6-1 0-16,2 3 0 15,-2 0 0-15,0-1 0 16,-1 3 0-16,1 0 1 16,-3 0-1-16,2 0 1 15,-3 0-1-15,0 0 0 16,2 0 0-16,2 0 1 16,-1 0-1-16,3 0 0 15,0 0 0-15,0 0 1 0,0 3-1 16,0-1 0-16,0 0-1 15,0 3 1-15,0 3-1 16,0 0-1-16,0 5 1 16,0-4 0-16,0 3 1 15,0-3 0-15,0 0 0 16,0 1 1-16,0 2-1 16,0-2 0-16,3 5 0 15,1-2 0-15,-2-3 0 16,8 4-1-16,-5-8 1 15,7 2-1-15,0 1 0 16,0-1 0-16,-3 1-1 16,7 0 1-16,-1-3 1 15,1 2 0-15,-1-1-1 16,-1-1 1-16,-4 1 0 0,-3-3 0 16,5 0 0-16,-10-2 0 15,10 3 0-15,-8-3 0 16,6 2 0-16,0 3 0 15,-3-1 1-15,3 1-1 16,-4-3 0-16,2-2 0 16,1 0-1-16,-7 2 1 15,8-2 0-15,-5 0 0 16,2 1 0-16,0-3 0 16,1 2 0-16,-2-2-1 15,-4 0 1-15,6 0 0 16,-1 0-1-16,3 2 0 0,4 0 1 15,3-2-1-15,-3 2 1 16,2-2 0-16,-3 0 0 16,-5 0-1-16,7 0 1 15,-5 0 0-15,-6 0 0 16,6 0 0-16,-3 0 0 16,-2 0 0-16,4 0 0 15,-1 0 0-15,0 0 0 16,2 0 0-16,-5 0 0 15,5 0-1-15,-6 0 1 16,4 0 0-16,-4 0 0 16,1 0-1-16,0 0 1 15,-3 0 0-15,1 0 0 0,-3-2 0 16,2 2 0 0,-2 0 0-16,0 0-2 0,0 0 2 15,2 0 0-15,6-2 0 16,-2 0 0-16,2 0 0 15,-3-1 0-15,-1-1 0 16,1 2 0-16,-2 2 0 16,1 0 0-16,-2 0 0 15,0 0 0-15,8 0 0 16,-5-2 0-16,3 0 2 16,-2 2-2-16,4 0 0 15,-3 0 0-15,5 0 0 0,-2-2 0 16,-1-2 0-1,1-1 0-15,-6 3 0 0,6 0 0 16,-6-2 0-16,6 2 0 16,-3-3 0-16,3 1 0 15,-4-3-2-15,9 1 2 16,-3 0 2-16,0 1-2 16,-5 1 0-16,-2 0 0 15,2 2 0-15,-5-2 0 16,6-5-2-16,-2 2 2 15,-4 1 0-15,6 1 0 16,-6 1 0-16,-2 4 0 16,0-2 0-16,0 0 0 15,3 2 0-15,-3-2 2 16,0-2-2-16,0-5-2 0,2-3 2 16,-2-4 2-16,5 4-2 15,-5-6 0-15,0 3 0 16,0 2 0-16,0 3 0 15,0-1 1-15,0 1-1 16,0-3 0-16,0 2 0 16,0 0 0-16,0 5 0 15,0-3 0-15,0 9 0 16,0 0 0-16,0 0 0 16,0 0 0-16,0 0 1 15,0 0 0-15,0 0 1 16,0 0 1-16,0 9 0 0,0 4-1 15,0 6-1-15,0-4 0 16,0 0-1-16,0 2 0 16,0-2 0-16,0 0 0 15,0 0 0-15,0-5 0 16,0 3 0-16,0-4 0 16,0 0 0-16,0-3-1 15,0-4 0-15,0-2 1 16,3 0-1-16,-3 0 0 15,2 0-1-15,0 0 0 16,0 0 0-16,10 0-2 16,-2 0 0-16,-1-6 3 15,3-9-1-15,3-9 2 0,-1-4 0 16,0 0 0-16,1-1 0 16,-9 1 0-16,4 2 0 15,-3 5 0-15,5-1 0 16,-2 1-1-16,-4 4 1 15,9-2 0-15,-3 0 0 16,-6-1 0-16,7 3 0 16,-3 0 0-16,-4 2 0 15,2-2 0-15,1 2 0 16,5-2 0-16,-6 2 0 16,-2-3 0-16,-3 2 0 15,2-2 0-15,-3-1-2 0,0 2 2 16,1-2 0-16,-1-1 0 15,-2 4-2-15,0-4 2 16,0 3 0-16,0 0-1 16,0-3 0-16,0 4 1 15,0-4 0-15,0 3 0 16,0 2 0-16,0-2 0 16,-5 4 0-16,-4-1 0 15,6-2 0-15,3 8 0 16,-2-5 0-16,2 7 0 15,-2-1 0-15,2 1-1 16,-2 1 0-16,2-1 1 16,-2 2-1-16,-4-3 1 15,6 1 0-15,-2 0 0 16,0-1-1-16,-1 3 1 0,3-3 0 16,0 1 0-16,0 2-1 15,-2-1-1-15,2-1 0 16,-5-1 0-16,5 1 1 15,0-4 1-15,-3 3 0 16,1-1 0-16,-2 3 0 16,2 1 0-16,-4 0 0 15,4 1 0-15,0 0 1 16,0-2-1-16,-6-2 0 16,8 1-1-16,-5-3 1 15,1 3 0-15,-4-1 0 16,8 4 0-16,-4-4 0 0,2 3 0 15,-1-1 1-15,-2 2-1 16,3-2 0-16,-3 1 0 16,-2-1 0-16,4 1 0 15,-1-2 0-15,0 2 0 16,-2-1 0-16,4 3 0 16,0-3 0-16,-1 4 0 15,-4-4 0-15,4-1 1 16,-3 4-1-16,-2-3 0 15,4 3 0-15,-1 0 1 16,0-2-1-16,3 2-1 16,-3-3 1-16,-3 1 1 15,4 0-1-15,0 0 0 0,-4 1 0 16,8 2 0 0,-2-2 0-16,-3 3 0 0,-2-2 1 15,4 0-1-15,-1 0 1 16,0-1-1-16,-2 0 0 15,-1-2 1-15,5 3-1 16,-3 0 0-16,0-2 0 16,3 4 0-16,0-3 1 15,-6 3 0-15,8 0 0 16,-4-2 0-16,-1 2 1 16,0-2-1-16,0 0 0 15,1 2 1-15,-2-2-2 0,4 2 0 16,-2 0 2-16,-1 0-1 15,0 0-1-15,3 0 1 16,-3-2 0-16,5 2 0 16,-7 0 0-16,7-2 1 15,-5-1-1-15,1 3-1 16,-4-2 0-16,6 2 1 16,0 0-1-16,-3 0 0 15,0-4 0-15,2 2 0 16,-1 0 0-16,2-3 0 15,-4 4 0-15,4-2 0 16,2 3 0-16,-4-2 0 16,-1-2 0-16,0 4 0 15,0-3 0-15,3 2 0 16,0-2 0-16,-4 3 0 0,4-2 0 16,2 0 0-16,-4-2 0 15,-1 2 0-15,0-3 0 16,1 3 0-16,-1-2 0 15,0 2 0-15,0-2 0 16,3 1 0-16,0 1 0 16,-4 0 0-16,4 2 0 15,2-2 0-15,0 0 0 16,-2 0 0-16,0 0 0 16,2 2 0-16,-3 0 0 15,3 0 0-15,0 0 0 16,-2-3 0-16,-3 3 0 0,5 0 1 15,0 0-1 1,0 0 0-16,-2 0 1 0,-1 0-1 16,3 0 0-16,-2 0 1 15,0 0 0-15,-4 0-1 16,4 0 1-16,-4 0-1 16,-2 0 0-16,3 0 1 15,-5 0-1-15,4 0 0 16,1 0 0-16,0 0 1 15,1 0-1-15,-1 0 1 16,-3 0 0-16,2 0 0 16,-2 0-1-16,1 0 1 15,0 0-1-15,2 0 0 0,1 0 1 16,-4 0-1-16,4 0 1 16,2 0 0-16,-6 0 0 15,6 0-1-15,-1 0 1 16,-1 0-1-16,-2 0 0 15,2 0 0-15,0 0 0 16,-4 0 0-16,8 0 0 16,0 0 0-16,0 0 0 15,0 0 0-15,0 0-1 16,0 0 1-16,0 0 0 16,0 0-1-16,0 0 1 15,0 0-1-15,0 0 1 0,0 0-1 16,-2 0 1-16,2 0 0 15,0 0-1-15,0 0 1 16,0 0-1-16,0 0 1 16,0 0-1-16,0 0 0 15,0-4 0-15,0 2 0 16,0-2-1-16,0 0 1 16,0 1 1-16,0 1-1 15,0 0 1-15,0-2-1 16,2 0 1-16,-2-1 0 15,5 3 0-15,-2 0-1 16,-1-2 1-16,2 2-1 16,-2-1 1-16,4 1-1 15,-4 0 1-15,3-2-2 16,-5 4 2-16,2-2 0 0,-2-1-1 16,5 1 0-16,0 2 1 15,-3-1 0-15,0 1-1 16,-2 0 0-16,0 0 1 15,2 0 0-15,6 0 0 16,-6 0-1-16,3 0 1 16,0 0 0-16,-3 0-2 15,1 0 2-15,-3 0 0 16,4 0 0-16,-4 0 0 16,0 0 0-16,2 0 0 0,4 0 0 15,-4 0 0 1,0 0 0-16,3 0 0 0,2 0 0 15,0 0 0-15,3 0 0 16,-6 0 0-16,-2 0 0 16,6 1 0-16,-1 1 2 15,1 1-2-15,-2-1 0 16,-4-2 0-16,4 4 0 16,1-2 0-16,-5 3 0 15,5-3 1-15,-2 2-1 16,-3-4 0-16,6 4 0 15,-4-2 1-15,1 1-1 16,0 1 0-16,0-2 0 16,-1 0 0-16,4 2 0 15,-2-1 0-15,2 1 0 16,-1-2 0-16,0 2 0 0,-2-1 0 16,-1-2 0-16,8 2 0 15,-7 1 0-15,2 0 0 16,-2-2 0-16,-3 3 0 15,6-3 0-15,1 0 0 16,-4 0 0-16,2 0 0 16,-5 0 0-16,6 0 0 15,-4 1 0-15,-2-1 0 16,0 2 0-16,4-2 0 16,-2 0 0-16,-1 0 1 15,-1 2-1-15,-2 1 0 16,8-3 1-16,-8 0-1 0,4-2 1 15,-2 3-1-15,0-2 0 16,4 2 0-16,-2 1 0 16,-2-2 2-16,1 2-2 15,-3-2 1-15,5 1-1 16,0 1 1-16,-1 0 0 16,2 3-1-16,-2-3 0 15,-2 2 1-15,3-1-1 16,0-1 1-16,0-2-1 15,-1 2 1-15,-4 0-1 16,0-1 1-16,8 3-1 16,-4-2 0-16,-2 5 1 15,6-1-1-15,-4-1 0 16,6-1 1-16,-5 0-1 0,-1 1 1 16,-2-1-1-16,6 1 0 15,-4-3 1-15,-1 3-1 16,7-1 0-16,-8 0 0 15,0 1 1-15,4-1-1 16,-2 0 1-16,-2-3-1 16,-2 1 1-16,2 1-1 15,-2-1 1-15,3 2 0 16,4-2-1-16,-7 1 1 16,5-1 0-16,-3 1 0 0,-2 1-1 15,8 0 1 1,-4 3-1-16,-2-3 0 0,-2 1 1 15,2-1-1-15,6 0 0 16,-6 3 0-16,1-2 0 16,-1-1 1-16,-2-2-1 15,5 2 0-15,-5 1 2 16,3-1-1-16,-3 1-1 16,2 1 1-16,0-2 0 15,0 3 0-15,-2 0 0 16,8-1 0-16,-6 3 0 15,-2-2-1-15,2 1 1 16,0-1-1-16,1 1 1 16,-3-1-1-16,0 0 0 15,0 1 0-15,0-1 1 0,0 0 0 16,0 3 0 0,0 1-1-16,0 0 0 0,0 0 1 15,0 0-1-15,5 0 0 16,-5-1 0-16,2-1 0 15,-2 0 0-15,0-5 0 16,0 4 1-16,0-1-1 16,0 2 1-16,0 2 0 15,0 2-1-15,0-1 0 16,0-1 0-16,0 0 0 16,0-2 1-16,0 0-1 15,0 0 0-15,0-1 0 0,0 3 0 16,-7 0 1-1,4 2-1-15,-3 0 0 0,-2 0 0 16,2 0 1-16,-2-2-1 16,6-1 0-16,-1 1 0 15,1-2 1-15,-6 2-2 16,6-4 2-16,0 3-1 16,-2-3 0-16,-4 4 0 15,6-3 0-15,-1-1 0 16,1 0 0-16,0-5 0 15,2-2 0-15,0 2 0 16,0-2 0-16,0-2 0 16,0 0-1-16,0 0 0 15,0 0 1-15,0 0-1 16,0 0-1-16,0 0-2 0,2 0-1 16,13 0 0-16,3-8 4 15,1-5-1-15,-2-4 2 16,5-5 0-16,-6 1 0 15,-1 2 0-15,-1 2 0 16,-5-1 0-16,3-1 0 16,-2 4 0-16,-4-2 0 15,-3 2 0-15,4 0 0 16,-2 2-1-16,-3-2 1 16,4-1 0-16,-6-2 0 15,2-1 0-15,-2 2 0 16,2-3-1-16,-2-1 1 0,0 2-1 15,0 2 0-15,0 0 1 16,0 6-2-16,0 0 1 16,0 3 1-16,0-1-1 15,0-2 1-15,0 7-1 16,0-4 1-16,0 1 0 16,0 3 0-16,0 2 0 15,-2 2 0-15,2 0 0 16,0 0 1-16,0 0 0 15,0 0 0-15,0 0 1 16,0 0-1-16,0 6 1 16,0 3-1-16,-2 6-1 15,2 0 0-15,0 2 0 0,0 2 0 16,0 2 0 0,0 3 0-16,0-1 0 0,0 5 0 15,0-2 0-15,-6 0 0 16,-1-1 0-16,-3-1 2 15,8 2-2-15,-4-3 0 16,-2-3 0-16,-4 3 0 16,7-4 1-16,-5 5-1 15,6-1 0-15,-3 0 0 16,0 5 0-16,-5-2 0 16,3 0 0-16,-3-3 0 15,2-2 0-15,1 3 0 0,1 4 0 16,2-5 0-1,-2 5 0-15,6-6 0 16,-5-3 0-16,-1-2 0 0,4-4 0 16,-1 0 0-16,0-7 0 15,3-1 1-15,-1-1-1 16,1-4 0-16,2 2 0 16,0-2 0-16,0 0 0 15,0 0 0-15,0 0-2 16,0 0 0-16,0 0-1 15,0 0-1-15,0 0 1 16,0-6 1-16,0-12-1 16,5-5 2-16,7-3 1 15,2-2 0-15,1 0 1 16,-1-1-1-16,0-4 0 0,-5 1 0 16,5 2 0-16,1 7 0 15,-8 2 0-15,2 3 0 16,-1 5 0-16,-4 3 0 15,1-1 0-15,-5 1 0 16,5-3 0-16,-2 0 1 16,-1-2-1-16,2 0 0 15,2 2 0-15,-2 1 0 16,0-1 0-16,-1 2 0 16,4 0 0-16,-4 3 0 15,-3-1 0-15,2 3 0 16,0-3 0-16,-2 1 0 0,6 1 0 15,-4 0 0-15,0 1 0 16,2 0 0-16,-4-3 0 16,3 3 0-16,-3-2 0 15,0-1 0-15,5-2 0 16,-3 3 1-16,-2-1-1 16,0 3 0-16,0-3 0 15,0 2 0-15,0 1 0 16,0 0 0-16,0-1 0 15,0 1 0-15,0 0 1 16,0-3-1-16,0 3 0 16,0-5 0-16,0-2 0 15,0 0 0-15,0-2 0 0,-7 0 1 16,4 2-1 0,-1 0 0-16,0 1 0 15,-2 1 0-15,4 0 0 0,-3-2 0 16,3 3-1-16,-6-1 1 15,6 2 0-15,-2 3 0 16,-4 2 0-16,6 0 0 16,0 4 1-16,-8 0 0 15,8 0 0-15,-13 0 2 16,1 4-2-16,-3 11 0 16,-4 4 0-16,-3 5 1 15,-7 3-2-15,0 1 0 16,8 0 1-16,-3-5-1 15,7-1 0-15,2-5 0 0,5 0 0 16,2 0 0-16,8 3 0 16,2 1 0-16,0-2-1 15,0-2 0-15,0-4 1 16,2-5 0-16,1-5 0 16,4-3-1-16,-4 0 1 15,-3 0-2-15,0 0 0 16,0 0-2-16,0-19 0 15,-13-14 1-15,-5-8 3 16,-7-5 0-16,0 1 1 16,-1 2-1-16,-1 4 0 15,4 5 0-15,1 5 0 0,3 5 0 16,5 9 0-16,7 13-1 16,2 2 2-16,5 0 0 15,0 8 1-15,0 20 0 16,14 15-2-16,12 10-1 15,7 9 1-15,-2 2 0 16,2-4 0-16,-4-8 0 16,-5-14 0-16,-5-14-1 15,-9-14 1-15,-5-10 0 16,-5 0-1-16,0 0-2 16,0-21-3-16,-10-20-1 15,-11-16-1-15,-10-11 8 16,-5-6 0-16,0 10 0 0,5 9 0 15,0 14 0-15,8 11 0 16,1 11 0-16,13 8 0 16,2 9 2-16,4 2-2 15,3 0 3-15,0 13 2 16,0 28-2-16,19 18-3 16,10 22 1-16,14 5-1 15,-2-5 0-15,-6-16 1 16,-2-21-1-16,-14-16-1 15,-5-15 0-15,-4-8 0 16,-8-5 0-16,-2 0-2 16,0-30-7-16,0-15 1 15,-16-19 6-15,-15-11 3 0,-5-2 0 16,-2 6 1 0,-5 15-1-16,3 9 1 0,-1 11 0 15,6 8-1-15,-1 11 1 16,10 8-1-16,4 9 0 15,8 0 2-15,12 24 3 16,2 25 6-16,0 24-5 16,31 23-2-16,14 9-3 15,4-2-1-15,16-13 0 16,-8-16 2-16,-4-18-2 16,-16-26 0-16,-6-17 0 15,-14-13-2-15,-5 0-2 0,-12-32-1 16,0-19-1-16,-12-18 6 15,-24-17 1-15,-13-6 0 16,-9-2-1-16,-6 11 2 16,3 8-2-16,-1 15 0 15,4 13-2-15,9 17 1 16,4 15 1-16,8 15 3 16,14 0-1-16,11 24-2 15,12 23 3-15,0 21-1 16,26 18 0-16,12 4-1 15,9-3 0-15,6-14-1 16,-3-22-1-16,-3-12 1 16,-1-20 0-16,-8-12-4 0,-13-7 2 15,-5-2-2 1,-15-31-1-16,-5-20 2 0,-10-22 1 16,-21-17 2-16,-4-2 1 15,-6 4 0-15,-7 18-1 16,1 16-2-16,0 17 2 15,-3 13 0-15,-1 18 0 16,14 8 0-16,4 0 1 16,8 32-1-16,13 15 4 15,12 13-4-15,0 15 1 16,22 8-1-16,14 1 0 16,7-7 0-16,0-13 0 15,-4-19 0-15,4-17-1 16,-4-18 1-16,-8-10-2 0,-8 0-2 15,1-10 0-15,-12-22 0 16,-9-15 1-16,-3-14 3 16,-8-5 1-16,-18-2 1 15,-10 8-1-15,3 13-1 16,-5 11-1-16,0 16 1 16,0 12 1-16,2 8-1 15,7 0 2-15,11 29 1 16,5 17-2-16,13 18 1 15,0 15-1-15,25 13-1 16,10 4 1-16,12-4-1 16,4-15 0-16,-1-15 0 0,-1-22 0 15,-8-18-1 1,-5-18 0-16,-8-4-2 16,-9-26-2-16,-11-29-2 0,-8-22 5 15,-8-15 2-15,-23-4 2 16,-9 6 0-16,0 11-2 15,-3 19 0-15,7 17 2 16,-2 18-1-16,7 16-1 16,10 9 3-16,-3 0-1 15,15 30 1-15,1 17-1 16,8 17-1-16,0 11 0 16,26 6-1-16,10-6 0 15,9-7 0-15,0-12 0 16,0-22 0-16,-6-12-1 0,-4-20 0 15,-2-2-1-15,-11-17-3 16,-11-32-1-16,-11-13 3 16,0-13 3-16,-16-9 0 15,-15 9 3-15,-6 11-3 16,-6 15 1-16,0 13 0 16,-3 10 1-16,3 13-2 15,6 9 3-15,-4 4-2 16,12 2-1-16,8 24 2 15,9 14 0-15,12 14-1 16,0 12-1-16,24 9 0 16,14 0-1-16,15-9-1 15,1-10 2-15,8-17 0 16,-3-24-1-16,-4-15-1 0,-9-5-1 16,-13-40-3-16,-15-21 0 15,-15-26 5-15,-3-13 0 16,-21-2 1-16,-20 13 1 15,1 19-1-15,-5 22 0 16,0 14 0-16,-3 16 0 16,-2 12 1-16,4 11 0 15,7 0 1-15,-4 21-1 16,7 22 0-16,10 10-1 16,16 18 4-16,10 6-3 0,0 4 0 15,31-1-1 1,12-8 0-16,7-12 0 0,0-17 0 15,-2-22-1-15,-1-16 0 16,-9-5-4-16,-8-24 3 16,-5-25-5-16,-19-24 4 15,-6-15 3-15,-2-10 1 16,-27 2 1-16,-6 14-1 16,-8 16-1-16,3 17 2 15,-10 17-2-15,5 13 0 16,-7 12 0-16,-3 7 1 15,9 2 0-15,4 29 0 16,6 11 1-16,13 12-1 16,6 10 0-16,12 9-1 15,5 8 0-15,16 0 0 0,25 0-1 16,9-5 1-16,9-17-1 16,3-14 1-16,0-19 0 15,-3-16-2-15,-11-10-1 16,-5-10-1-16,-14-24 0 15,-11-13 1-15,-16-5 3 16,-2-7 1-16,-4-2 3 16,-22 4-1-16,-5 8 0 15,-5 12-2-15,-4 14 0 16,0 10 1-16,-3 13 0 16,2 0 3-16,8 4-5 15,12 24 0-15,13 13 2 0,8 14-1 16,3 9 0-16,35 7-2 15,5 2 1-15,9-5 0 16,-2-17 0-16,7-14-1 16,-7-27 1-16,-5-10-5 15,-4-27 1-15,-13-34 0 16,-11-26 0-16,-15-18 4 16,-2-10 0-16,-7-1 2 15,-19 15 0-15,-7 20-2 16,-4 17 0-16,-2 17-2 15,-2 15 2-15,-2 17 2 16,10 15-2-16,2 0 2 0,5 24-1 16,7 25 0-16,12 17 3 15,7 15 0 1,7 13-4-16,31 3-1 0,10-3 1 16,11-13 1-16,10-15-1 15,7-25 0-15,-4-26 0 16,-8-15-5-16,-15-15 2 15,-12-39-1-15,-16-20-2 16,-17-23 6-16,-4-9 0 16,-9 3 1-16,-22 11 0 15,-5 17-1-15,-4 20 2 16,-5 12-2-16,-3 17 2 16,-2 11-1-16,0 15-1 15,7 0 2-15,10 28 0 16,6 21-1-16,19 13 1 0,8 13-2 15,0 4 3-15,21 2-3 16,22-4 0-16,8-10 0 16,9-16 0-16,2-19-1 15,0-21-2-15,-5-11 0 16,-12-13 1-16,-10-28-5 16,-6-17 4-16,-15-14 3 15,-14-8 0-15,0 2 0 16,-12 9 1-16,-11 11 0 15,-10 15 0-15,-6 12 0 16,-8 13-1-16,2 10 2 16,0 8 0-16,2 0-1 15,12 15 0-15,8 21 1 0,15 9-2 16,8 9 0-16,0 5-3 16,41 6 2-16,6-3-2 15,8-9 3-15,-1-13 0 16,4-16-2-16,-9-17 1 15,-1-7-2-15,-12-15-3 16,-13-30 0-16,-11-15 2 16,-12-9 4-16,0-6 3 15,-18 3-2-15,-21 10-1 16,-1 10 1-16,-5 16-1 16,-8 10 0-16,1 11 2 15,5 13 0-15,-1 2-1 0,12 2 0 16,5 20-1-16,12 6 3 15,9 4-3-15,10 6-4 16,0 9 1-16,37 7 1 16,15 4 0-16,12-1 1 15,12-5 1-15,0-9 0 16,-2-14 0-16,-12-18-3 16,-15-11 1-16,-4-4 0 15,-12-32-4-15,-12-7 2 16,-7-9 4-16,-10-5 0 15,-2 1 0-15,-4 0 0 16,-23 5 1-16,-4 12-2 16,0 8 1-16,-2 9-2 15,0 11 2-15,0 7 0 16,4 4 1-16,5 0 0 0,15 0 0 16,4 15 0-16,5 4 0 15,0 9 0-15,28 6-1 16,11 3-2-16,6-1 2 15,1-4-1-15,-7-6 1 16,2-11 0-16,-10-9-1 16,-5-6-1-16,-2 0-1 15,-2-4-1-15,-6-16 0 16,-1-3 3-16,-7-1 1 16,2-1 0-16,-3 6 0 15,1 6-1-15,-4 4-3 16,4 5-7-16,-6 2 3 0,0 2 3 15,0 0 3-15,-2 0 1 16,0 0 1-16,0 0 1 16,0 0-1-16,0 0 2 15,0 0 2-15,0 0-1 16,0 0 5-16,0 0-1 16,0 0-4-16,0 0-2 15,0 0 0-15,0 0-1 16,0 0 4-16,0 0-2 15,5 10 0-15,2 5 1 16,0 4-3-16,5 3 1 16,-7-4-1-16,5-4 0 15,-8-1 1-15,6-2 1 0,-2 1-1 16,-1 1-1-16,4 0 1 16,-4 0-1-16,-5-4 0 15,0-1 1-15,0 1 0 16,0 1 3-16,0 1-1 15,5 2 0-15,-2 0 0 16,1 2-1-16,6 0-1 16,-3 0 0-16,2 4 0 15,-2 0-1-15,3 5 0 16,2 2 1-16,-3-1-1 16,1 3 0-16,2-3 1 15,-5 2 1-15,0-5-1 0,-2-4 3 16,-5-5-1-1,2-4 0-15,-2-1 1 0,0-4-1 16,0 5-1-16,0-3 0 16,0 1-1-16,0-3 2 15,0 0-1-15,0-2-1 16,0-2-1-16,0 0 1 16,0 0-1-16,0 0 0 15,0 0-1-15,0 0-2 16,0 0 0-16,0 0 2 15,0 0-1-15,-2-9 0 16,-3-3 2-16,-2-3 0 0,2 0-1 16,-5-2 1-1,6-5 0-15,-6 1-1 16,3-2 1-16,-3 1-1 0,4 1 1 16,-4 2-2-16,3 4 1 15,0-1-1-15,0 6 0 16,-3-3 0-16,3 0 1 15,-3-2 1-15,-2 2 0 16,10 3-1-16,-4 5 1 16,0-1-3-16,6 4 3 15,0 0 0-15,0-5-1 16,0 3-1-16,-2-2 0 16,2-3 0-16,-2 3 1 15,-1-3 1-15,1 3-1 16,-3-3 1-16,2-1 0 0,1 1 0 15,-2-2-1-15,2 3 0 16,-4 1 1-16,4 3 0 16,2 0-2-16,0 4 1 15,0 0 1-15,0 0-1 16,0 0 0-16,0 0-1 16,0 0 2-16,0 0 0 15,0 0 0-15,0 0 0 16,0 0 2-16,0 0-2 15,0 0 1-15,0 0 1 16,0 8 0-16,0 9 1 16,2 11 0-16,8 6-3 15,2 7 0-15,-3-1 1 0,-1 3-1 16,-4 0 1-16,-2-2-1 16,-2-1 1-16,0-3 1 15,0-7 2-15,0-2-1 16,0-5-1-16,-8-4 1 15,0 2 0-15,1-3-2 16,-3 1 0-16,4 0 0 16,-2 0 0-16,1-1-1 15,2-6 0-15,0 4 0 16,3-8 0-16,-2 0 0 16,-2-1 0-16,4-3 0 15,0-2 0-15,2 0 1 16,0 1 0-16,0-3 0 15,0 2-1-15,0-2 0 0,0 0-1 16,0 0-2-16,0 0-1 16,0 0-1-16,0-5 2 15,0-10-3-15,0-8 4 16,0-1 1-16,0-4 1 16,0-3 1-16,-5-4-1 15,0 1 0-15,3-2 0 16,2 4-1-16,0 4 0 15,0 4-1-15,0 5-2 16,0 2 2-16,0 0 1 16,0-2 1-16,0-1 0 15,0-1-1-15,0 0 1 16,0-1 1-16,0 3-1 0,-3 6-1 16,1 2 0-16,2 7 1 15,0 2-1-15,0 2 1 16,0 0-2-16,0 0 2 15,0 0 0-15,0 0 0 16,0 0-1-16,0 0 1 16,0 0 0-16,0 0 1 15,0 0 2-15,0 2 0 16,0 7 4-16,0 5 5 16,0 10-8-16,0 2-3 0,0 4 1 15,-2 2-2 1,-3 0 0-16,2-2 0 0,1 0 0 15,0-2 1-15,0 1-1 16,0 2 0-16,-6-4 0 16,3 4 0-16,-2-4 0 15,4 1 0-15,1 2 0 16,-2 0 0-16,-4-2 1 16,4 0-1-16,1-3 0 15,-4-1 0-15,5-5 2 16,-1 2-1-16,1 1-1 15,0 1 0-15,-6 3 0 16,6-5 0-16,0-1 1 16,0-4-1-16,-6 0 1 15,6 1 3-15,-5-2 0 0,-1-2-2 16,0 1-2-16,0-5 2 16,1 0-1-1,-1-3 0-15,4-2 0 0,2 1-1 16,0-1 0-16,2-4 1 15,0 0-1-15,0 0 0 16,0 0-1-16,-6 0 1 16,6 0-1-16,0 0-1 15,0 0-2-15,0 0 3 16,0 0-1-16,0 0 1 16,0-2-3-16,0-7 2 15,0-6 2-15,0-2 0 0,0-2 0 16,8-5 0-16,-2-2-1 15,4-3 1-15,3-1 0 16,-5-2-1-16,2 2 1 16,-3 2 0-16,3 4-1 15,-6 1 0-15,6 5 2 16,-3 6-2-16,-2 3 1 16,0 1 0-16,-1 1 0 15,-4 5 0-15,6 0 0 16,-6 2 0-16,0 0 0 15,0 0 1-15,0 0 2 16,0 0 3-16,0 0-1 16,0 11 2-16,0 4-1 15,-6 2-5-15,-3 0 0 0,-1 0 1 16,-2-2-2-16,-2 4 0 16,-3-2 0-16,3 3 2 15,0 1-2-15,3-2 0 16,-4 0 0-16,3-1 0 15,-2-5 1-15,2-3-1 16,-3-1 1-16,1-3 0 16,5-2 1-16,-1-1 0 15,-2 1 0-15,-2 0-1 16,5 0 0-16,-3 1 0 16,-3-3 0-16,1 0 1 15,2 0-1-15,-5 2 1 16,3-1 0-16,-2 1 0 0,1 0-1 15,1-2 0-15,0 1 1 16,3-1-1-16,-4-1 0 16,7-1-1-16,-4 0 0 15,8 3 0-15,-3-3 1 16,0 2-1-16,0 0 0 16,-1-2 2-16,-1 0-1 15,2 2 0-15,-5-2-1 16,7 0 0-16,-7 0 0 15,8 0 0-15,-6 0 0 16,3 0 1-16,-3 0-1 16,4 3 0-16,-4-2 0 15,3-1 0-15,-1 0 0 0,-6 0 0 16,10 3 1-16,-6-1-1 16,3-2 0-16,-3 2-1 15,-4-2 1-15,5 2 0 16,-3 2 0-16,0 1 1 15,-1-1-1-15,-3-2 1 16,7 4-2-16,-5-6 1 16,2 3 0-16,0-3 0 15,-3 0 0-15,6 2 0 16,-1 0 0-16,6 0 0 16,-4 0 0-16,2-2 0 15,3 0 0-15,-2 0 0 16,5 2 0-16,0-2 0 15,-4 0 0-15,4 3 0 0,-3-3 0 16,-4 3 0-16,4-3 1 16,-3 0-1-16,-2 0-1 15,1 3 1-15,-2-3 0 16,4 4 0-16,-3-2 0 16,6 1 0-16,-2-2 0 15,-6 2 0-15,8-1 0 16,-3-2 1-16,-2 2-1 15,4-2 0-15,-9 2 0 16,6 2 0-16,-7 1 0 16,-1-1 0-16,0 0 0 15,-1 3 0-15,7-5 0 0,-5 2 0 16,1 0 0-16,-2-1 0 16,10-1 0-16,-6-2 0 15,10 0-1-15,-3 0 0 16,3 0 1-16,0 1 0 15,0-1-2-15,0 0 1 16,0 3 1-16,0-3 0 16,0 2-3-16,0-2 0 15,0 0-1-15,0 2-4 16,0-2 0-16,3 2 4 16,11-2 4-16,0 3 0 15,1 1 0-15,1-2 0 16,1 4 0-16,9 1 0 0,-7-3 1 15,10 2-1-15,-3-4 0 16,-3 3 0 0,6-5 0-16,0 0-1 0,-1 0 1 15,-1 0-1-15,-4 0 1 16,3 0 0-16,1 0 0 16,-6 0 0-16,-2 0 0 15,0 0 0-15,-2 0 0 16,2 0 0-16,-3 0 0 15,3 0 0-15,-2 0-2 16,5-5 2-16,-1-1 0 16,-5-3-2-16,6-1 1 0,-3 1 1 15,-2-3 0-15,1 5 0 16,-1-2 0 0,-7 5 0-16,-4 0 0 0,4 0 0 15,-5 1 0-15,-5 1 0 16,5 0 0-16,-3 2 0 15,1-2 0-15,-1 0 0 16,6 2 0-16,-2 0 0 16,4-2 0-16,-1-3 0 15,-1 1 0-15,-2-2 0 16,4 0 0-16,2 3 0 16,-3-1 0-16,3 4 0 15,-7-2 0-15,5 0 0 16,-6 0 0-16,6-1 0 15,-3 1 1-15,5 0-1 0,-2-4 0 16,-4 1 0-16,2-3 0 16,-1 0-1-16,3 1 1 15,-4-1 0-15,0 1 0 16,-2 3 0-16,-4-1 0 16,2-1 0-16,-2 0 0 15,0-1 0-15,0-1 1 16,0-3-1-16,0-2 0 15,-2-2 0-15,-8-6-1 16,-4-5 0-16,7 0-3 16,-7-2 1-16,4 3 0 15,1 1 0-15,-1-1 1 0,-2-3 0 16,8-4 1-16,-6 0 0 16,1-4-1-16,-1-1 2 15,-2 0 0-15,-5 1-1 16,11 4 1-16,-4 2 0 15,5 4 0-15,-5 3 0 16,8 4 0-16,0-1-1 16,-8-1 1-16,8 0 0 15,-3-1 0-15,-2 1 0 16,4 2 0-16,-1-1 0 16,2 1 0-16,-6 4 0 15,8 0 0-15,0 5 0 16,0-1 0-16,0 4-1 0,0-1 1 15,-2 2 0-15,2 1 0 16,0-5-1-16,0 1 1 16,0 0 0-16,0-1 0 15,-4 4 0-15,1-3 0 16,-2 2 0-16,3-1 0 16,-1-1 1-16,-1 3-1 15,-4-5 0-15,8 2 0 16,-2-1 0-16,-2-5 0 15,-6-2 0-15,-2 2 0 16,7-2 0-16,-1 4 0 16,0 0 0-16,2 2 0 0,-1 1 0 15,0 1 0-15,0 3 0 16,-5-1 0-16,8 3 1 16,0 0-1-16,0 0 0 15,0 1 0-15,-6-3 1 16,3 2-1-16,-7 2 1 15,6-3 1-15,-2 3-2 16,1 2 1-16,0-2-1 16,4 0 1-16,-3 2 0 15,-2-2-1-15,4 2 1 16,-6 0 0-16,1 0-1 16,-3 0 0-16,0 0 0 15,-3 0 0-15,6 0 1 0,-3 0-1 16,0 0 0-1,-2 0 1-15,0 0-1 0,-1 0 1 16,1 2-1-16,-1 2 0 16,7-2 0-16,-7 3 1 15,5-3-1-15,-2-1 0 16,6 2 0-16,1-3 0 16,-2 0 0-16,2 0-1 15,-3 0 0-15,6 0 1 16,2 0 0-16,0 0-1 15,-2 0 1-15,2 0 0 16,-2 0 0-16,2 0 1 16,0 0-1-16,0 0 1 15,-2 0-1-15,-1 0 0 0,3 0-1 16,0 0 0-16,0 0 0 16,0 0 0-16,0 0 0 15,0 0 0-15,0 0 0 16,0 0 0-16,-5 0-1 15,5-6 1-15,0-3 1 16,0 2-1-16,0 1 0 16,0-3 0-16,0 1 0 15,0 0-1-15,0-1-1 16,0-2 1-16,5 3 0 16,0-3 0-16,-1 2-4 15,-4 3 3-15,8 2 0 16,-8 0 1-16,4 1 0 0,-1 1 0 15,-1-2 1-15,3-3 1 16,-3 1 0-16,1 0-1 16,-1 1 0-16,0 3 0 15,-2 2-1-15,0-2 2 16,0 2-1-16,0-2 1 16,0-2 0-16,0-1 0 15,0 1 0-15,0 0 0 16,0-1 0-16,0 1 0 15,2 2 0-15,-2 0-2 16,6 0 1-16,-4-1-1 16,-2 2 1-16,0 1 0 0,0-3 0 15,0 1 1-15,2 0-1 16,-2 0 1-16,2 0 0 16,-2 0 0-16,0-3 0 15,0 5 0-15,0-2 0 16,0 2 1-16,0 0 0 15,0-2 0-15,0 2-1 16,0 0 2-16,-6 0-1 16,-2 0 2-16,6 0-2 15,-3 0 2-15,-2 0 0 16,5 0-2-16,-3 0 0 16,3 0 0-16,-6 0 0 15,8 0 0-15,-6 0-1 0,3 0 0 16,-2 2-1-16,3 0 2 15,-1 3-1-15,1-3 0 16,0 0 1-16,-4 0-1 16,6 2 0-16,-4 0 2 15,0-1-1-15,-4 1 1 16,4 1-2-16,-6-1 1 16,3 2-1-16,-3 0 3 15,3 3-3-15,-5 0 0 16,0-1 0-16,-2-1 0 15,0-1 0-15,7 1 0 16,-3-1 0-16,3 0 0 0,0 1 0 16,-2-1 1-16,1-2-1 15,4-2 0-15,-1-2 0 16,0 3 0-16,3-1 1 16,2-2 0-16,-3 0-1 15,3 0-1-15,0 0 1 16,0 0 0-16,0 0 0 15,0 0 0-15,0 0-2 16,0 0-1-16,0 0 1 16,0 0 0-16,0 0 0 15,0 0 0-15,0 0 2 16,0 0-2-16,0 0 1 16,0 0 1-16,0 0-1 15,0-5-2-15,0-1 2 16,0-3 1-16,0 1-2 0,3 0 2 15,-1-1 0-15,-2 2-1 16,5 3 1-16,-3 0 0 16,-2 4-3-16,0-2 1 15,0 2 2-15,0 0-1 16,0 0 0-16,0 0 1 16,0 0 0-16,0 0 0 15,0 0 0-15,0 0 0 16,0 0 0-16,0 0-4 15,0 2-1-15,0 2-3 16,0 4-25-16,0 4-33 16,9-4-62-16,13-2-80 0</inkml:trace>
          <inkml:trace contextRef="#ctx0" brushRef="#br0" timeOffset="2849.2412">700-80 30 0,'-6'0'63'0,"2"0"-11"16,2 0-5-16,2 0-12 15,-5 0-11-15,0 0-7 16,5 0-1-16,-4 0 8 0,1 0-9 15,-4 0 3-15,4 0-2 16,-1 0-3-16,-4 0-2 16,6 0-4-16,-2 0 1 15,-1 0 0-15,0 0 6 16,3 5-9-16,2-1 1 16,0 2 1-16,0 0-5 15,0 3-2-15,0 0-2 16,0-5 1-16,2 0 0 15,3 1-1-15,0-5 2 16,-3 0-2-16,0 0 1 16,-2 0-1-16,0 0-2 0,0 0 3 15,0 0 0-15,0 0-1 16,0-3-1-16,0-5 3 16,0 1 0-16,0 1 1 15,-9 4 2-15,-3-3-2 16,0 3 3-16,0 2 0 15,-2 0 2-15,-3 0 4 16,0 0-1-16,1 0 1 16,-1 0-1-16,3 0-8 15,2 0 2-15,5 7 10 16,0-1 6-16,2 3-7 16,1-1 0-16,4 1-4 15,0 0-5-15,0-1-3 16,0-2 0-16,0-1 0 0,0-5-1 15,4 0 1-15,-2 0-1 16,1 0-3-16,4 0 2 16,0 0 1-16,1-3 0 15,-4-9 0-15,0-6 1 16,-4 4 0-16,0-1 0 16,0 4 0-16,0 3-2 15,0-1 2-15,0 4 2 16,-8 1-1-16,-5 2 1 15,1 2 0-15,-2 0 0 16,5 0 0-16,-3 0 0 0,0 0-1 16,0 0 3-1,5 6-2-15,-1 5 2 0,8 0-1 16,0 0 3-16,0-1-5 16,0 1-1-16,0 0-1 15,13-5 1-15,-4-1-2 16,-2-4 1-16,1 2-2 15,-2-3 2-15,2 0 0 16,-3 0 0-16,-1 0 0 16,-2 0 0-16,-2-7 1 15,0 1-1-15,0 0 0 16,0-1-1-16,0 3 2 16,0 0 0-16,-4 1 2 15,-11 3-1-15,-1 0 1 16,-3 0 0-16,0 0-1 0,0 9 1 15,2 8 0-15,3 0 1 16,5 0-1-16,-1 3 1 16,5-5 0-16,5 2 1 15,0-5-1-15,0-1-3 16,0 0-1-16,3-3 1 16,11 1-1-16,0-5-1 15,3-1 0-15,-3-3 0 16,3 0 1-16,-5 0 0 15,-3 0-1-15,3-12 2 16,-8 2-1-16,2-1 1 16,-6 1 0-16,0 3-1 0,0-1 0 15,0 1 1-15,-6 3 3 16,-10-1-2 0,1 4 1-16,-1 1-1 0,2 0 0 15,-1 0 1-15,9 0 0 16,-4 0-1-16,5 1-1 15,-5 4 0-15,10 2 2 16,0-3-2-16,0 4 4 16,0-1-2-16,0-1-1 15,0 0-1-15,12-3-2 16,5-1-3-16,5-2 2 16,-1 0 2-16,-2 0 1 15,7-7 0-15,-7-10-1 16,7-4 0-16,-9 4 0 15,2-3 1-15,-5 4 0 0,3 0 0 16,-1 5 0-16,4-1 0 16,-6 3 0-16,-3 1-1 15,4 2 1-15,-5 1 0 16,-6 3 0-16,8-3 0 16,-7 5 0-16,5-1 0 15,-6-2 0-15,1 3 0 16,2 0-1-16,-3 0 1 15,6-2 0-15,-5 2 0 16,7 0 0-16,-8 0 0 16,11 0 0-16,-5 0 0 15,-6 0 0-15,6 0 0 0,-3 0 0 16,0 0 0-16,-2 0 0 16,2 0 0-16,-2 0 0 15,-1 0 0-15,-2 0 0 16,4 0 0-16,-4 0 0 15,0 0 0-15,-2 0 0 16,5 0 0-16,0 0 0 16,-2 0 0-16,-1 0 0 15,-2 0 0-15,0 0 0 16,0 0 0-16,0 0 0 16,0 0 0-16,0 0 0 15,0 0 1-15,0 0-1 16,0 0-2-16,0 2-16 0,0 9-43 15,0-6-94-15,0 3-144 16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1:32:25.226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B636BF53-2B0E-4F6E-8044-AE3555D050B6}" emma:medium="tactile" emma:mode="ink">
          <msink:context xmlns:msink="http://schemas.microsoft.com/ink/2010/main" type="inkDrawing" rotatedBoundingBox="6726,12287 7066,12823 6726,13039 6386,12502" shapeName="Other"/>
        </emma:interpretation>
      </emma:emma>
    </inkml:annotationXML>
    <inkml:trace contextRef="#ctx0" brushRef="#br0">1739 5020 92 0,'0'0'74'16,"0"5"-19"-16,0 7-14 16,0 10-20-16,10 7-19 15,11 10 1-15,-2 2 8 16,9 2 5-16,-3-3 10 15,-4-3-8-15,-3-3-4 16,2-6-1-16,-13-7 0 0,5-8-5 16,-8-7-2-1,-4-4 1-15,0-2-4 0,0 0-1 16,0 0-2-16,0 0 2 16,0-15 9-16,0-4-8 15,0-7 0-15,-16-2-1 16,4-2-1-16,3 1-1 15,-5 1 1-15,1 0-1 16,-3 2 1-16,2 0-1 16,-1 5 1-16,-1 4-1 15,4 6 0-15,-1 5 2 16,11 6-2-16,0 0 2 16,-2 0 1-16,4 0 2 15,0 2 2-15,0 22 7 16,0 14 4-16,16 11-18 0,5 11 0 15,6-2 0-15,-6-2 0 16,3-16 0-16,-5-10 1 16,-7-8-1-16,-8-16 0 15,2-4 0-15,-6-2 0 16,0 0-1-16,0 0-1 16,0-6 2-16,-8-22 2 15,-9-6 6-15,-9-11-7 16,3-2-1-16,-6 4 1 15,-2 0-1-15,5 13 0 16,2 2 0-16,2 7 0 16,8 10 1-16,5 3 0 0,4 8-1 15,3 0 1-15,2 0 1 16,0 0-1-16,0 8 2 16,0 20-1-16,16 15 4 15,13 8-6-15,2 5 1 16,0-4-1-16,-5-14 0 15,-9-11 0-15,-5-14 1 16,-6-6-1-16,-3-7-1 16,2 0 0-16,-5 0-3 15,0-13 0-15,0-21 4 16,-8-16 0-16,-8-7 2 16,-1-1-1-16,-9 5-1 15,3 6 0-15,-4 6 0 0,-2 11-2 16,13 9 1-16,2 5-1 15,9 13 1-15,-3 3 2 16,8 0-1-16,0 0 3 16,0 14-1-16,0 21 4 15,15 14-6-15,11 4 0 16,-2 5 1-16,0-7-1 16,0-13 0-16,-5-5 0 15,-5-16 0-15,-10-11 0 16,4-3-1-16,-6-3-2 15,1 0-2-15,-3-18 0 16,0-20 5-16,0-14 2 0,-13-7 0 16,-3 3-1-16,-1 5-1 15,1 10 0-15,-1 11 0 16,5 11 0-16,5 13-1 16,2 3 1-16,3 3 0 15,2 0 2-15,0 11-1 16,14 21 0-16,10 17 4 15,0 11-5-15,6 6 0 16,1-5 1-16,-2-10 0 16,-5-11 2-16,-5-16-3 15,-5-7 0-15,-7-12-1 16,-2-5 1-16,-5 0-3 16,0-5-2-16,0-27 3 15,-5-17 2-15,-12-9 1 16,-4-2 0-16,-3 2-1 15,1 5 0-15,-6 8 0 0,11 6 0 16,-2 14 0-16,11 10-1 16,1 13 1-16,8 2 0 15,0 0 1-15,0 29 0 16,27 21 3-16,4 20-3 16,2 8 1-16,5-4-2 15,-5-8 4-15,-2-12-2 16,-2-15 0-16,-10-18-1 15,-7-11-1-15,-6-7 0 16,-3-3-1-16,-3 0-1 16,0-9-3-16,0-23 2 0,-3-13 1 15,-13-12 2-15,-11-4 1 16,6 4 0-16,-7 5-1 16,5 5-1-16,-2 9 0 15,-3 10 0-15,13 9-3 16,6 12 4-16,4 7 0 15,5 0 0-15,0 2 1 16,8 26 0-16,13 19 1 16,19 15-1-16,-4 7-1 15,7-1 0-15,-8-10 1 16,-6-13 2-16,2-17-3 16,-9-11 0-16,-13-13 0 15,0-4 0-15,-9 0-3 0,0-2-1 16,0-25 2-16,-7-19 2 15,-10-7 4-15,-4-7-3 16,-5 0-1-16,-3 7 1 16,0 3-1-16,4 6-1 15,-6 10 0-15,5 8-2 16,7 13 2-16,9 11 1 16,10 2 0-16,0 0 1 15,0 10 0-15,10 21 1 16,13 13-1-16,13 5-1 15,-5 5 0-15,-5-7 0 16,2-11-1-16,-11-8 1 0,-3-13 0 16,-4-11 0-1,-8 1 0-15,-2-5 0 0,0 0-3 16,0 0 1-16,0-18 1 16,0-7 1-16,-14-7 2 15,-2-5-1-15,-3 1-1 16,-3 2 0-16,5 4 0 15,-2 4 0-15,3 5-1 16,4 8 1-16,5 6-1 16,2 7 0-16,5 0 1 15,0 0-1-15,7 26 0 16,17 17-3-16,14 9 4 16,-3 7 0-16,-1-1 0 15,4-11 2-15,-9-9 0 16,-8-16-1-16,-5-10 0 0,-4-7-1 15,-9-5-1-15,-3 0-2 16,0-5-1-16,0-22 2 16,0-14 2-16,-17-8 1 15,-4-7 0-15,-5 1 0 16,-5-1-1-16,0 1-4 16,-4 3 2-16,-2 9-5 15,6 9 2-15,0 13 0 16,15 14 3-16,4 6 2 15,10 1 1-15,2 10 3 16,0 24 2-16,24 20 1 16,4 6-7-16,8 6 0 0,-3-2 0 15,0-10 2-15,3-10 1 16,-12-14-2-16,-10-14 0 16,-6-13-1-1,-6-3 0-15,-2 0 0 0,0-1-2 16,0-20 2-16,-8-14 1 15,-6-8 2-15,-5-2-2 16,2 7 1-16,-4-1-2 16,-1 9-2-16,-1 3 1 15,-1 5-1-15,5 7 0 16,7 9 0-16,5 6 2 16,2 0 0-16,5 0 1 15,0 24 2-15,12 14 0 0,17 9-3 16,4 4 0-1,-2-4 0-15,2-6 0 0,-4-11 0 16,-7-13 0-16,-11-11 0 16,-1-6 0-16,-8 0-2 15,-2-1-3-15,0-21 5 16,0-15 0-16,-5-1 5 16,-11-5-1-16,-8 5-2 15,5 3-2-15,-10 3 0 16,0 4 0-16,-1 5-1 15,-4 4-2-15,6 4 3 16,-1 8 0-16,8 7 0 0,5 0 0 16,-1 0 0-1,9 13 3-15,8 13-2 0,0 6 2 16,15 7-3-16,11 1 0 16,3-1 0-16,-1-12 0 15,-4-8-1-15,2-6 1 16,-7-13-1-16,-5 0 0 15,-4 0-4-15,-5-25 2 16,-5-5 3-16,0-11 3 16,0 0 4-16,-13 5-5 15,-8 4 1-15,-3 7-2 16,-7 3 2-16,-2 5-2 16,0 9-1-16,-8 3 1 15,2 5 0-15,2 0 0 0,14 5-1 16,6 11 2-16,10 8-2 15,7 8 2-15,7 5 0 16,19 3-2-16,5 1 0 16,5-7 1-16,-3-8-1 15,3-9-1-15,-6-11 1 16,1-3-3-16,-9-3 1 16,-11-3-1-16,-1-20 3 15,-7-7 0-15,-3-7 2 16,0-1 3-16,-5-1 1 15,-14 7-5-15,-3 9 1 16,-1 8 0-16,-3 7-1 16,-3 3 1-16,0 5-1 0,1 0 1 15,9 0 0-15,2 15-2 16,3 4 0-16,10 5 3 16,4-1-3-16,0 3 0 15,0-3 0-15,16-3 0 16,3-3 0-16,7-5-2 15,-7-5 1-15,0-2-1 16,3-5 1-16,-8 0-1 16,-5 0-2-16,3-13 0 15,-10-7 4-15,1-3 0 16,-3-1 1-16,0 5 2 16,0 2-3-16,-5 4 2 15,-11 0-1-15,-1 5 0 0,-2 3 2 16,-3 3-1-1,4 2-2-15,3 0 3 0,1 0-3 16,7 0 2-16,7 7-1 16,0 6 0-16,0 0-1 15,0 1-2-15,17 3 1 16,-3-6 0-16,3-3-2 16,-1-3 3-16,-1-5-2 15,-7 0-1-15,2 0 0 16,-7-17-2-16,-1-7 5 15,-2-3 2-15,0 3-2 16,0 5 1-16,0 1-1 0,-2 8 1 16,-13 4 0-16,1 1-1 15,-3 5 1-15,-1 0 1 16,-1 0-2-16,-3 2 2 16,5 7-1-16,3 0 1 15,7-1-2-15,-3 0 0 16,8-1 0-16,2-1 0 15,0 1 0-15,0 6 0 16,0 1-2-16,2-1 0 16,15 2 1-16,5-2 1 15,-1-4-2-15,-5-1 2 16,-1-5-2-16,-8-2 2 16,-4-1-2-16,-1 0 0 15,-2 0-3-15,0 0 2 16,0-10 3-16,0-7 0 0,0 2 2 15,-2 0-1-15,-8 2-1 16,3 7 0-16,-5-1 1 16,0 3 1-16,-2 4-2 15,-3-2 2-15,0 2-1 16,1 0 0-16,-1 0-1 16,3 0 1-16,2 0-1 15,7 2 2-15,3 11-1 16,2 4 0-16,0 4 0 15,0 3-1-15,17 0-1 16,4-3 1-16,-5-4 0 16,9-5 0-16,-7-7-2 0,-3-3 2 15,-3-2-3-15,-6 0-1 16,2-2 1-16,-3-13 2 16,-3 0 1-16,0-9 0 15,-2 1 1-15,0 2 0 16,0 3-1-16,0 5 1 15,-2 5 0-15,0 6-1 16,-3 2-1-16,5 0 1 16,0 0-11-16,0 10-57 15,23 10-74-15,8 1-143 16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1:32:28.152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A78862D6-254C-4770-A8F1-AC360B8C238D}" emma:medium="tactile" emma:mode="ink">
          <msink:context xmlns:msink="http://schemas.microsoft.com/ink/2010/main" type="writingRegion" rotatedBoundingBox="7378,12513 7890,12587 7827,13023 7314,12948"/>
        </emma:interpretation>
      </emma:emma>
    </inkml:annotationXML>
    <inkml:traceGroup>
      <inkml:annotationXML>
        <emma:emma xmlns:emma="http://www.w3.org/2003/04/emma" version="1.0">
          <emma:interpretation id="{CBAB2341-E974-438C-ABD4-4559178924A9}" emma:medium="tactile" emma:mode="ink">
            <msink:context xmlns:msink="http://schemas.microsoft.com/ink/2010/main" type="paragraph" rotatedBoundingBox="7378,12513 7890,12587 7827,13023 7314,129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4AA8BE-2B26-4EB0-AB35-C22400C183D9}" emma:medium="tactile" emma:mode="ink">
              <msink:context xmlns:msink="http://schemas.microsoft.com/ink/2010/main" type="line" rotatedBoundingBox="7378,12513 7890,12587 7827,13023 7314,12948"/>
            </emma:interpretation>
          </emma:emma>
        </inkml:annotationXML>
        <inkml:traceGroup>
          <inkml:annotationXML>
            <emma:emma xmlns:emma="http://www.w3.org/2003/04/emma" version="1.0">
              <emma:interpretation id="{E38E6D0D-897E-4E50-A3E8-4C70D6817EDC}" emma:medium="tactile" emma:mode="ink">
                <msink:context xmlns:msink="http://schemas.microsoft.com/ink/2010/main" type="inkWord" rotatedBoundingBox="7378,12513 7890,12587 7827,13023 7314,12948"/>
              </emma:interpretation>
              <emma:one-of disjunction-type="recognition" id="oneOf0">
                <emma:interpretation id="interp0" emma:lang="es-ES" emma:confidence="0">
                  <emma:literal>80000,</emma:literal>
                </emma:interpretation>
                <emma:interpretation id="interp1" emma:lang="es-ES" emma:confidence="0">
                  <emma:literal>8000,</emma:literal>
                </emma:interpretation>
                <emma:interpretation id="interp2" emma:lang="es-ES" emma:confidence="0">
                  <emma:literal>84000,</emma:literal>
                </emma:interpretation>
                <emma:interpretation id="interp3" emma:lang="es-ES" emma:confidence="0">
                  <emma:literal>884000,</emma:literal>
                </emma:interpretation>
                <emma:interpretation id="interp4" emma:lang="es-ES" emma:confidence="0">
                  <emma:literal>88000,</emma:literal>
                </emma:interpretation>
              </emma:one-of>
            </emma:emma>
          </inkml:annotationXML>
          <inkml:trace contextRef="#ctx0" brushRef="#br0">31 90 68 0,'-3'0'82'15,"1"0"-12"-15,2 3-20 16,-2 9 0-16,2 3-11 16,0 5-20-16,0 3-1 0,2-2-2 15,15-1-1-15,5-3-10 16,-1-6-1 0,0-5-3-16,3-6-1 0,-8 0 0 15,1-9 0-15,-7-15 1 16,-6-1 1-16,-4-5 6 15,0 4-3-15,0 1-2 16,-2 1-1-16,-12 7-1 16,-3 4 2-16,-7 5-1 15,5 6 1-15,-2 2 0 16,-3 0 3-16,10 2 6 16,2 15 2-16,7 4-7 15,3 5-2-15,2 2-2 0,0 4 0 16,0 0-1-16,4-4-2 15,11-7 0-15,-1-8 0 16,3-4 0-16,-5-9-1 16,2 0 0-16,-2-3-3 15,-5-20-1-15,1-3 5 16,-8-6 1-16,0 0 5 16,0 6-1-16,0 5-3 15,-6 6-1-15,-3 6 3 16,-7 5 0-16,-4 4-2 15,9 0 0-15,-4 13-1 16,6 15 2-16,6 8-1 16,3 5-1-16,0 0 4 15,5-6-5-15,11-8 0 0,-1-4 1 16,1-14-1 15,-2-5 0-31,3-4 0 0,-3-2-5 0,1-26 0 16,-3-11 5-16,-10-3 0 0,-2 1 2 15,0 9 1-15,0 8 0 16,0 7-2-16,-14 5 0 16,-3 7 2-16,-9 5-1 15,5 0 1-15,-6 2-1 16,9 22-2-16,3 4 3 16,1 8-1-16,14 5-2 15,0-1 1-15,0-1-1 16,0-7 0-16,14-9 0 0,3-6 0 15,-3-6-1-15,0-11 0 16,1 0 0-16,-1-4-4 16,-2-30 0-16,-5-11 3 15,-7-5 2-15,0 6 3 16,0 7-1-16,0 7-2 16,-15 7 1-16,-1 8 2 15,-3 4-3-15,3 11 3 16,-6 0 0-16,11 5-2 15,1 18 1-15,5 7-1 16,5 4-1-16,0 11 0 16,9-6 0-16,18-1 0 0,-1-6 0 15,3-10-1-15,2-6 1 16,-6-9 0-16,6-7-2 16,-5 0 0-16,1-15-2 15,-11-15 1-15,-11-9 3 16,-3-3 0-16,-2-1 2 15,0 3 2-15,-2 5-4 16,-15 9 1-16,-2 11 1 16,-7 7-1-16,5 8 0 15,-3 0 1-15,7 4-1 16,3 22 0-16,9 6 1 16,5 9-2-16,0 6 0 0,5-2 0 15,17-5 0-15,1-8-2 16,4-10 2-16,-7-16 0 15,5-6-1-15,-4 0-3 16,-7-24 0-16,0-18 0 16,-9-7 4-16,0-5 0 15,-5 1 3-15,0 12-3 16,0 11 1-16,-12 13 0 16,-2 8 0-16,-1 7 2 15,-1 2-2-15,-1 0 3 16,1 7-3-16,4 14 2 15,7 7-2-15,5 2-1 16,0 4 0-16,0-2 0 16,19-2 0-16,0-8-1 15,3-12 1-15,-1-5-1 0,-2-5-2 16,5-5-1-16,-8-24 0 16,-1-11 2-16,-11 0 2 15,4-1 0-15,-8 5 2 16,0 10-2-16,0 5 0 15,0 8 0-15,0 9 1 16,-12 4 0-16,0 0 1 16,-3 4 1-16,3 18-2 15,10 5 0-15,2 8-1 16,0-1 0-16,0 0 0 16,8 0-1-16,8-8 1 15,3-9-1-15,-3-8 0 0,1-9 0 16,0 0-2-16,-1-15-2 15,-4-15 0-15,-2-11 4 16,-10 1 1-16,0 3 3 16,0 7-3-16,0 9 0 15,0 8 0-15,-10 6 3 16,-2 6-2-16,-2 1 1 16,7 0 1-16,-5 6-3 15,8 11 3-15,1 4-2 16,3 3-1-16,0-1 0 15,0 1 0-15,9-7 0 16,3-6-2-16,3-2 2 16,-5-9-2-16,-4 0 0 0,4 0-1 15,-3-9-1-15,1-15-1 16,-6-2 5-16,-2 3 1 16,0 3 0-16,0 8 0 15,0 3 1-15,0 5-2 16,0 4 1-16,-2 0 2 15,-6 0-1-15,3 0 0 16,1 4 1-16,-4 5-2 16,8-3 0-16,0 5-1 15,0 0 0-15,0 1 0 16,0-3 0-16,8-5-2 16,1-4 1-16,-1 0-1 0,-2 0-2 15,6 0 0-15,-7-17 0 16,5-4 4-16,-8 2 0 15,0-3 0-15,-2 5 0 16,2 4 0-16,4 5-1 16,-6 3 1-16,2 5-1 15,-2 0-1-15,0 0 0 16,0 0 0-16,0 0 1 16,0 0-2-16,0 5 3 15,0 5 1-15,0 1-1 16,0-2 2-16,0-1 0 15,0-4-2-15,0-1 1 16,0-1 2-16,0-2-1 0,0 0-2 16,0 0 0-1,0 0-1-15,0 0-1 0,0 0 0 16,0 0 1-16,0 0 1 16,0 0 0-16,0 0 0 15,0 0 2-15,0 0 0 16,0 0 0-16,-2 0 0 15,2 0-1-15,0 0-1 16,0 0 0-16,0 0-1 16,0 0-2-16,0 0 0 15,0 0-1-15,0 0 0 16,0 0 1-16,0 0-1 16,0-2 3-16,6-3 1 15,4 1-1-15,-3 2 0 0,5 0-2 16,-8 0 0-16,4 2-2 15,-3 0-2-15,-5 0 3 16,0 0 3-16,0 0 1 16,0 0 0-16,0 0 2 15,0 0 1-15,0 0 2 16,-13 6-4-16,7 3 0 16,-4-1 0-16,-2-1 6 15,7-1 0-15,3-2-1 16,0 1-5-16,-6-4 0 15,6-1 3-15,-2 3-3 16,-4-1 1-16,3 2 1 16,1 3 0-16,-4-3-1 0,6-2 2 15,0 0-2-15,0-2 0 16,0 4-2-16,-4 3 0 16,4 8 0-16,2 6-20 15,0-2-72-15,-7 3-150 16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2:17:29.318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0D8384CB-67F5-418A-B4CF-57B66B54577A}" emma:medium="tactile" emma:mode="ink">
          <msink:context xmlns:msink="http://schemas.microsoft.com/ink/2010/main" type="inkDrawing" rotatedBoundingBox="8286,9986 8756,7147 10893,7500 10423,10339" semanticType="scratchOut" shapeName="Other">
            <msink:sourceLink direction="with" ref="{81D3677C-DA23-447A-8B07-F70E73A1449A}"/>
          </msink:context>
        </emma:interpretation>
      </emma:emma>
    </inkml:annotationXML>
    <inkml:trace contextRef="#ctx0" brushRef="#br0">504 1677 121 0,'-20'68'80'16,"17"10"-28"-16,3 9-18 16,9 12-15-16,40 0-3 0,14-9 0 15,3-19-5-15,0-25-7 16,5-20-3-16,-21-21-1 16,1-5-4-16,-12-14-5 15,-14-42 9-15,-16-27 4 16,-2-23 3-16,-7-3-7 15,0 4-5-15,-30 10-1 16,-14 19-1-16,-19 19 7 16,-16 17 0-16,-7 20 0 15,1 15 3-15,3 5-1 16,11 15 1-16,21 30 12 16,18 14 5-16,13 13-11 15,19 10 1-15,0 15 1 0,38 6 1 16,19-3-2-16,20-12-1 15,5-23-2-15,0-22-5 16,-9-23-1-16,-10-20-1 16,-9-8-4-16,-13-42 4 15,-16-22 1-15,-8-22 7 16,-17-6-5-16,0-2-1 16,-6 9-2-16,-38 21-2 15,-17 17-2-15,-18 14-1 16,-11 24 5-16,5 17-2 15,2 0 0-15,14 37-2 16,15 21 4-16,16 15 0 0,22 9 0 16,16 7 5-16,0 3-3 15,32-4 1-15,15-9 2 16,16-16-2-16,14-17-1 16,-1-24-2-16,-10-22 0 15,-8-1-2-15,-17-51-1 16,-19-28 3-16,-9-20 3 15,-13-8 2-15,0 3-3 16,-13 7-2-16,-25 13-2 16,-12 15-3-16,-21 8-4 15,5 24 5-15,-3 20-3 16,-2 18 2-16,21 0 2 16,-1 31 1-16,23 21 0 15,12 16 3-15,10 9-1 16,6 6 0-16,9 5 3 0,29 3-1 15,9-12 2-15,10-7-1 16,1-27 2-16,-1-21-3 16,-7-22-2-16,1-2-2 15,-20-40-1-15,-9-28 3 16,-8-22 4-16,-14-20-3 16,0 7-1-16,-23 6-7 15,-21 24-9-15,-16 22 2 16,0 17 6-16,-11 13 5 15,5 18 2-15,16 3-2 16,-1 17 2-16,20 27 1 16,4 12 1-16,21 6 2 0,6 13 3 15,0 5-1-15,6 2 7 16,27 1 1-16,8-14-1 16,-3-18-4-16,3-20-4 15,-3-23-4-15,-10-8-1 16,5 0 0-16,-11-36-3 15,-11-18 4-15,-3-5 5 16,-8-13 2-16,0 3-5 16,-33 10-2-16,-2 4-1 15,-9 12-4-15,0 11 4 16,-3 10-2-16,-2 13 1 16,8 9 2-16,10 0-6 15,9 20 6-15,6 21 1 0,13 11-1 16,3 9 1-16,0 14-1 15,9-1 2-15,26 1 1 16,1-19 1-16,-6-11-1 16,9-18 1-16,-1-19-3 15,-13-8-1-15,-3 0-2 16,-6-18-2-16,-3-21 4 16,-10-15 0-16,-3-7 4 15,0-2 0-15,-3 4-4 16,-29 8 0-16,1 8-4 15,-14 11 1-15,11 9 1 16,-5 13-1-16,4 7 2 0,7 3-1 16,9 0-3-1,3 13 4-15,3 22 0 0,10 13 2 16,3 12 0-16,0 4-1 16,0-5 0-16,19-5 1 15,0-16 0-15,3-13 2 16,-9-11-2-16,-7-8-1 15,-3-6-1-15,0 0-2 16,4 0-3-16,-4-13-2 16,-3-22 8-16,0-9 5 15,0-1-2-15,0 2-3 16,-19 12-2-16,0 5 2 16,0 9 0-16,0 8-1 15,3 7 1-15,10 2 0 16,-3 0 0-16,-1 0-2 0,10 0 0 15,-3 22 2-15,3 10 0 16,0 8 0-16,0 3 0 16,0-3 1-16,6-6-1 15,7-6 0-15,-7-8 0 16,4-9 0-16,-4-8 1 16,-3 1-2-16,-3-4 1 15,0 0-3-15,0 0-2 16,0-7-3-16,0-18 7 15,0-15 1-15,0 0 2 16,0 0-1-16,-19 2-1 16,0 14 0-16,-1 6 2 0,1 5-2 15,11 3 0-15,-9 8 1 16,14 2-1-16,0 0 0 16,-7 0-3-16,10 0 3 15,-3 0 2-15,3 0-2 16,0 8 0-16,0 3-2 15,0-1 2-15,0-2 0 16,0-2 2-16,0-6-1 16,0 0-1-16,0 0 1 15,-3 0-1-15,3 0 2 16,0 0-2-16,0 0 0 16,0 0-3-16,-6 0 2 15,3 0 1-15,-7 0 2 0,10-3-2 16,0 3 0-16,-3-3 2 15,3 3-2-15,0-3 0 16,-3-1-2-16,3 3-4 16,-3-3 6-16,-4 4 2 15,7 0 0-15,0 0-2 16,0 0 0-16,0 0-4 16,0 0 4-16,0 0 0 15,0 0-2-15,0 9-1 16,0-3 3-16,0 8 0 15,0-3 0-15,0 1 0 16,0 2 0-16,0 0 0 0,0 3 0 16,0-2 0-1,0-2 0-15,0 2 0 0,0-6 0 16,0 2 0-16,10 1 0 16,-7-1 1-16,0 3-1 15,0-3 0-15,7-1 0 16,-7 0 0-16,0-2 0 15,3 4 1-15,4 0-1 16,-4 1 0-16,5 4 1 16,-3-7 0-16,-2 1-1 15,8 6 0-15,-1-3 2 16,-4 6 1-16,7 1 1 0,-7-1-3 16,7 2 1-16,3-2 1 15,3 3-2 1,-3-3 1-16,0-3 1 0,3 3-1 15,0 0 0-15,0 1 0 16,1-5-1-16,3 5 1 16,-1-4 1-16,0 4-1 15,7 3 2-15,-4-3 0 16,11-3-2-16,-12 1-1 16,12-8 0-16,-1-1 0 15,6-6-1-15,8-1 0 16,-5-3 0-16,-6 0 1 15,3 0-1-15,-6-10-1 16,-3-15-3-16,-10-9 4 16,-5-12 0-16,-7-14 4 0,-13-11 1 15,0-14-5-15,0-4 1 16,-33 3-1-16,-5 7-1 16,-3 16-6-16,0 23 6 15,0 19 1-15,2 21 0 16,9 0-1-16,-3 21 1 15,21 30 1-15,2 18 0 16,10 8-1-16,3 11 2 16,35-3 3-16,14-4-1 15,8-7 3-15,9-14-1 16,-3-17-4-16,11-24-2 16,-14-19 0-16,-9 0-2 15,-9-17 1-15,-10-25-1 0,-16-16 2 16,-13-14 5-16,-6-11-5 15,-6-13 6-15,-43 2-6 16,-11-2-5-16,-15 14 0 16,-17 16-4-16,-7 25 0 15,11 35 4-15,5 6-1 16,13 43 3-16,23 34 2 16,28 23 2-16,19 8 2 15,10 7 3-15,46 1 5 16,31-4 0-16,14-16-1 15,15-21-5-15,5-40-5 16,-4-35-2-16,-15-35-1 0,-26-60 2 16,-26-30 1-16,-17-16 4 15,-33-12-2 1,0 14 0-16,-52 17 3 0,-11 20-5 16,-16 20-1-16,-7 23-5 15,4 22-5-15,-6 28 7 16,8 9-2-16,17 49 4 15,22 42 2-15,22 34 1 16,19 21 2-16,6 8 2 16,54 1 2-16,22-6 1 15,17-17-2-15,5-29-5 16,11-43-1-16,-8-53-3 16,-5-17-3-16,-17-67 3 0,-11-34 3 15,-27-21 3-15,-31-13-2 16,-16-1 0-16,-16 3-2 15,-45 10-2-15,-21 13-5 16,-6 20-2-16,-11 26-5 16,1 28 6-16,2 29 5 15,11 17-2-15,8 37 3 16,30 46 3-16,12 22 0 16,35 16 4-16,0 13 2 15,57 0 0-15,23-7 7 16,21-12-5-16,23-23-1 15,-1-39-7-15,1-44 0 0,-12-15-3 16,-27-74 3 0,-22-41 0-16,-27-31 2 0,-31-19 3 15,-5-4-5-15,-16 20-3 16,-37 17-7-16,-26 28 5 16,-20 17-9-16,-15 25-9 15,6 29 6-15,-6 35 0 16,12 8 2-16,17 63 10 15,22 31 5-15,24 15 3 16,33 19 10-16,6 8-3 16,28 8 3-16,36-10-3 15,22-8-1-15,8-27-4 16,18-33-4-16,-4-38-1 16,-13-32-2-16,-15-25-2 15,-27-72 4-15,-15-38 13 0,-22-25-9 16,-16-6-3-16,-16 16 2 15,-42 19-3-15,-14 20-6 16,-20 20 2-16,4 21-4 16,-8 28-1-16,24 31 4 15,12 11 1-15,8 48 0 16,30 39 4-16,22 23 1 16,0 24 5-16,57 23 4 15,23 13 4-15,30-4-1 16,24-23-2-16,6-43-4 15,-11-51-7-15,-14-49-4 16,-24-12 0-16,-28-66 3 0,-11-35 1 16,-30-21 2-16,-22-11 4 15,0 4-5-15,-36 14-2 16,-24 13 1-16,-19 11-2 16,-7 14-2-16,-12 21-4 15,-4 26 6-15,4 27-8 16,10 15 7-16,11 22-3 15,30 44 6-15,28 18 0 16,19 17 0-16,0 14 2 16,57 7 2-16,23 1 2 15,24-5 2-15,17-18-6 16,5-28 4-16,-5-29-6 0,-20-34 0 16,-21-9-1-16,-20-22 0 15,-19-32 1 1,-16-24-4-16,-25-13 7 0,0-6-3 15,-19-5 7-15,-31 12-4 16,-29 4-3-16,-20 10-5 16,-5 15 2-16,-11 22-2 15,11 22 4-15,15 17-1 16,16 0-1-16,15 23 3 16,28 17 0-16,13 11 1 15,17 15-1-15,0 12 1 16,42 12-1-16,15 3 1 15,9-11 1-15,0-16 3 0,5-24-2 16,-8-26-1 0,-13-16-2-16,-1-4 0 0,-16-50-2 15,-6-12 2-15,-21-23 1 16,-6-11 6-16,-3-3-4 16,-38-7-3-16,-14 0 0 15,-14 11-9-15,-10 12-1 16,-4 11 0-16,-9 22 0 15,9 19 0-15,11 24 2 16,5 11 0-16,14 18 4 16,12 33 4-16,8 11 3 15,14 18-2-15,19 15 1 16,0 13-1-16,25 17 3 16,29 8 5-16,13-13 1 0,12-7-2 15,1-40-1-15,-14-32-4 16,1-30 0-16,-17-11-3 15,-6-52 4-15,-8-24-3 16,-14-24 7-16,-19-5-8 16,-3 4 2-16,-3 1 5 15,-38 7-7-15,-20 4 0 16,-8 6 0-16,-13 15-5 16,2 16-5-16,1 17 3 15,3 17 1-15,9 18 1 16,7 0 0-16,9 31 4 15,23 21 1-15,9 18 0 16,19 19 0-16,2 17-1 0,50 10 1 16,17 9 2-16,24-4 0 15,8-19 0-15,4-32 0 16,-7-37 0-16,-15-33-2 16,-23-20 0-16,-13-59 1 15,-22-25 3-15,-9-22-2 16,-16-4 2-16,0-5-4 15,-44 4 0-15,-19 11-9 16,-20 15 5-16,-9 17-6 16,1 23-3-16,-8 23-3 15,3 18 2-15,11 21 6 16,6 3 0-16,10 3 8 0,14 25 0 16,17 10 0-16,22 13 3 15,16 21-1-15,16 18-2 16,44 31 0-16,25 12 9 15,30 2 8-15,9-15-2 16,-1-35-7-16,-18-35-1 16,-4-32-2-16,-21-18-4 15,-17-23 4-15,-12-40-4 16,-20-19 0-16,-12-21 7 16,-19-17-7-16,0-3 0 15,-22 3-2-15,-35 13 1 16,-6 18-5-16,-17 17 2 15,-2 20-5-15,-3 22 2 0,2 15-1 16,4 15-4 0,10 0 3-16,8 38 8 0,20 13-1 15,15 9-1-15,26 18 2 16,0 18 2-16,32 18 0 16,31 14 3-16,20 5 7 15,21-15-2-15,17-16 2 16,-1-32-5-16,-18-36-3 15,-17-34-4-15,-14-18 0 16,-21-55 0-16,-12-30 3 16,-13-27 2-16,-22-11-5 15,-3-3 0-15,-12 13-4 16,-45 18 2-16,-4 19 0 16,-18 18-1-16,-3 15-8 0,-7 23 2 15,-6 28 2-15,12 10-2 16,4 10 5-16,13 34 2 15,11 11 2-15,17 13-1 16,26 12 1-16,12 16 0 16,0 19 0-16,42 10 3 15,21 3 2-15,16-8 2 16,23-12 0-16,5-25-3 16,0-26 2-16,-5-32-2 15,-23-25-4-15,-18-13 0 16,-20-47 0-16,-19-15 3 15,-12-13-3-15,-10-15 9 16,-10-2-7-16,-31-7-2 0,-20 4-1 16,-11 11-3-16,-20 6-5 15,-10 16-4-15,-2 18-5 16,-1 16 3-16,4 19 1 16,13 22 7-16,14 0 0 15,11 35 7-15,11 14 1 16,27 10 1-16,17 16 2 15,8 14-3-15,8 12 5 16,37 19 6-16,25 3 1 16,10-9 1-16,8-23-5 15,-3-28-5-15,0-34 1 16,-5-26-4-16,-10-3-1 16,-9-49 0-16,-14-29 1 0,-9-23 6 15,-16-16-2-15,-19-13-5 16,-3 9 0-16,-19 9-8 15,-28 9 4-15,-27 18 2 16,-8 14-2-16,-6 22-3 16,-8 21 1-16,11 22 4 15,-1 6-6-15,7 22 2 16,13 25 6-16,11 12-1 16,17 4 1-16,16 15-1 15,22 10 1-15,0 14 0 16,41 24 2-16,33 5 4 15,17 0 3-15,13-8 3 16,14-23-2-16,-10-32-2 16,-10-28-3-16,-16-37-5 0,-11-9-1 15,-21-61 1-15,-12-31 3 16,-16-26 0-16,-16-9 3 16,-6 2-6-16,0 14-6 15,-28 14 6-15,-19 15-2 16,-10 5-3-16,-17 11 0 15,-8 17-5-15,-3 14 5 16,2 17 1-16,1 23-3 16,5 1 5-16,14 11 0 15,13 23 2-15,15 11 0 16,16 10 0-16,19 10 0 16,0 18 1-16,22 13 0 0,35 7 5 15,9-3 0-15,14-10 2 16,2-25-1-16,1-28-5 15,-10-26-2-15,-7-11 0 16,-11-43 0-16,-8-31 0 16,-19-26 3-16,-12-16-1 15,-6-2 1-15,-10 6-1 16,-7 16-2-16,-21 11-5 16,-24 10 4-16,-1 17-3 15,-17 6-4-15,-2 21 3 16,-2 14-1-16,-5 17-2 15,13 0 3-15,2 13 5 16,10 24-2-16,16 8 1 0,19 18 0 16,19 12 1-16,0 19 0 15,13 12 1 1,31 5 4-16,16-1 2 0,20 0-1 16,12-17 1-16,5-21 1 15,2-24-6-15,-9-31-2 16,-24-17 0-16,-19-20 0 15,-6-46 0-15,-6-19 4 16,-16-22 3-16,-16-13-6 16,-3 5 2-16,0 6-3 15,-19 13-3-15,-25 10-3 16,-16 9 0-16,-20 2-3 0,-2 17-1 16,-13 8-3-16,6 20 1 15,7 17-11-15,2 13 7 16,14 0 10-16,9 37 6 15,13 1 0-15,9 7 0 16,26 3 0-16,9 10 0 16,0 7 0-16,9 5 0 15,26 6 3-15,9-8 5 16,10-9 3-16,-1-14 1 16,5-18-3-16,-1-16-3 15,-10-11-4-15,-3-5 1 16,-3-46-2-16,-5-26 7 15,-17-21-3-15,-6-12 0 16,-13-5-4-16,0 13 1 16,-32 13-2-16,-9 19-3 0,-7 15 0 15,-6 12 2-15,-9 9 0 16,0 9-3-16,-14 14 0 16,8 11-4-16,-2 0 2 15,11 0 3-15,13 25 1 16,9 11 1-16,13 13 1 15,12 9-1-15,13 5 1 16,0-1 0-16,16 3 1 16,22-5 0-16,6-3 1 15,0-11 1-15,-6-15-1 16,-2-17 0-16,-11-14-1 16,0 0-1-16,7-25 0 0,-10-30 1 15,-6-10 5-15,-10-12-5 16,-6 1 4-16,0 1-2 15,0 6-3-15,0 10-4 16,-28 10 3-16,-4 11-4 16,-9 10-6-16,0 9 8 15,-1 6-5-15,1 13 5 16,13 0-3-16,-1 0 2 16,20 13 3-16,-1 15-2 15,10 9 0-15,0 3-1 16,0 3 4-16,22-4 0 15,10 1 2-15,-4-12 0 16,1-11-2-16,-1-7 0 0,5-10 0 16,-8 0-1-16,0-17 0 15,7-21 1-15,-4-7 0 16,-9-3 3-16,0 4-2 16,-5 6-1-16,-9 5 1 15,-2 4 0-15,8 8-1 16,-5 0 0-16,-4 7 0 15,-2-1-1-15,0 7 0 16,0-9 1-16,0 3-2 16,0 3 1-16,0-2 2 15,0 11-1-15,0 2 1 16,-2 0-1-16,2 0-1 0,0 0-1 16,0 0 0-16,0 15-3 15,0 2 5-15,0 1 0 16,8 2 0-16,9 1-1 15,2-7-1-15,0-3 2 16,-6-1 0-16,-4-4-1 16,-3-6 1-16,4 0-2 15,-4 0-1-15,-3 0-1 16,7 0 3-16,-7 0-1 16,0 0 2-16,0 0 0 15,4-6 0-15,-7-4 0 16,0 2 0-16,3-2 0 15,-3 0 1-15,0 2-1 16,0-7 0-16,0 3 0 16,0 2 2-16,0-1-2 0,0-1 1 15,0 0-1-15,0 2 0 16,0-3 0-16,0 6 0 16,0 3 3-16,0 1-3 15,-3 0 0-15,-4 2 0 16,7 1 0-16,-3 0 1 15,0 0 0-15,-3 0-1 16,-4 0 0-16,1 0 1 16,-4 0 0-16,-3 0 0 15,7 0-1-15,-7 0 1 16,-1 4 1-16,12 5 0 16,-9-6-1-16,8 6-1 0,4-1 0 15,-4-3 0-15,-5 5 0 16,8-5 2-16,-2 3-2 15,-6-3 0-15,8 2 0 16,-10 3 1-16,10-10-1 16,0 7 0-16,-3-1 0 15,-4-1 0-15,7 1 0 16,0 0 0-16,0-1 0 16,-7-2 0-16,7-3 0 15,0 3 0-15,0-3 2 16,0 0-1-16,3 7 0 15,-10-7 1-15,7 5-2 16,-3 0 1-16,-4-2 0 0,4 1-1 16,6-3 0-16,0 3 0 15,-6-2 2-15,-1 2-2 16,1-2 0-16,3 2 1 16,0 0-1-16,-7 3 2 15,7-4-1-15,0 2-1 16,-3 1 1-16,-2 2 0 15,3-3-1-15,-1 5 0 16,-5-7 0-16,8-1 4 16,3 1-4-16,-3-3 0 15,1 0 2-15,-1 0-1 16,-5 3 1-16,5 4 1 0,0-7 1 16,3 5-4-16,0-5 1 15,-3 2 3-15,0 1-4 16,1 4 1-16,-6-2-1 15,5-3 0-15,0 2 0 16,0-2 1-16,0 1 0 16,-4 1-1-16,7-3 0 15,0-1 0-15,0 0 2 16,-3 0-1-16,0 4 0 16,0-2 2-16,0 2-2 15,-7-2 2-15,7 1 1 16,0-1-2-16,-3-2-1 15,-1 0-1-15,4 3 1 16,0-3-1-16,0 7 0 16,-7-5 1-16,10 1-1 0,-3-1 0 15,0 2 0-15,0 2 0 16,0-6 1-16,-10 1-1 16,13 3 0-16,-3-4 2 15,0 3 2-15,0 0-3 16,-7 4-1-16,7-2 0 15,3 0 0-15,-6 0 1 16,-4 0 0-16,7 5-1 16,-3 1 1-16,3-4-1 15,-5 0 1-15,3 0 0 16,2-3 3-16,0 5-2 16,-8-2-1-16,8 1 0 0,-2 4-1 15,-6-4 1-15,8 0 1 16,0-2-2-16,0 0 0 15,0-1 2-15,3-2-2 16,-7 3 1-16,7 0 0 16,-6 2-1-16,3 4 1 15,-3-4-1-15,-4 0 1 16,7 2-1-16,-10 0 0 16,10-1 0-16,0 3 0 15,0-1 0-15,-7 1 0 16,10-4 0-16,-3-3 1 15,0 0-1-15,3 2 0 16,-3-4 0-16,3 5 0 0,-6-2 2 16,-1 0 0-1,4 2 1-15,3 2-2 0,0-3 0 16,-3 0 0-16,3 1 0 16,-3-2-1-16,-7 0 1 15,7 2 0-15,0 2-1 16,0-3 1-16,0-1-1 15,0-1 0-15,3 1 1 16,-7 0 1-16,7-1 0 16,-3 4 0-16,3-3-1 15,0-3 0-15,-3-1 0 16,3 4 0-16,-3-1 0 0,3 7-1 16,-3 0 0-1,3-1 0-15,0-2 0 0,-8 1 0 16,6 0 0-16,2-2 0 15,-3-3 0-15,3 0 1 16,0 2-1-16,0 3 0 16,0-3 0-16,0 2 0 15,0-4 0-15,0 1 0 16,0 0 1-16,0-1 0 16,0 5-1-16,0-5 0 15,0 1 0-15,0 1 0 16,0 0 0-16,0-1 0 15,0 3 1-15,0-1-1 16,0-1 2-16,0 0-1 16,0-4 0-16,0 5 0 0,0-2-1 15,0 3 1-15,0 0-1 16,0-1 0-16,0 0 1 16,0 1-1-16,-3 0 0 15,3-3 0-15,-3-1 1 16,3 1-1-16,0 1 2 15,0-3-1-15,0 2 0 16,-3 2 0-16,3 2 2 16,0-3-2-16,0 6 0 15,0-3 1-15,0 2-2 16,0-4 0-16,0-3 1 16,0 2-1-16,0 3 0 0,-8 3 0 15,8 2 1-15,0-5-1 16,0 0 1-16,0 0 0 15,0 1-1-15,-3-2 0 16,3-1 0-16,0 4 0 16,0 3 0-16,0-2 0 15,0-1 0-15,0 1 0 16,0-1 0-16,0 3 0 16,0-4 0-16,0-2 1 15,0 6-1-15,0-4 0 16,0 3 0-16,0-1 0 15,0 2 0-15,0 0 0 16,0-4 0-16,3 3 0 0,5-6 0 16,-5 7 0-1,0-4 0-15,-3-2 0 16,3 3 0-16,0-1 0 0,7 0 0 16,-4 7 0-16,0-3 0 15,4 3 0-15,-1 2 1 16,4-3-1-16,-4 4 0 15,7 3-1-15,3-3 2 16,-3 3-1-16,0-4 0 16,-4-2 1-16,7 2-1 15,-3-3 0-15,-7-2 1 16,2-2-1-16,-8-13 0 0,-1 5 0 16,1-3 0-1,-3-2-1-15,0 0 1 0,0 0 0 16,8 3-2-16,1 0-27 15,10 4-30-15,6 8-59 16,10-8-87-16</inkml:trace>
  </inkml:traceGroup>
</inkml:ink>
</file>

<file path=ppt/ink/ink9.xml><?xml version="1.0" encoding="utf-8"?>
<inkml:ink xmlns:inkml="http://www.w3.org/2003/InkML">
  <inkml:definitions/>
  <inkml:traceGroup>
    <inkml:annotationXML>
      <emma:emma xmlns:emma="http://www.w3.org/2003/04/emma" version="1.0">
        <emma:interpretation id="{2CE8D626-654B-4682-B1D6-257ED156A125}" emma:medium="tactile" emma:mode="ink">
          <msink:context xmlns:msink="http://schemas.microsoft.com/ink/2010/main" type="writingRegion" rotatedBoundingBox="9316,7334 8702,9981 8111,9844 8725,7197"/>
        </emma:interpretation>
      </emma:emma>
    </inkml:annotationXML>
    <inkml:traceGroup>
      <inkml:annotationXML>
        <emma:emma xmlns:emma="http://www.w3.org/2003/04/emma" version="1.0">
          <emma:interpretation id="{1F588D3F-39BB-4AB2-A8F0-6303A4C4D47E}" emma:medium="tactile" emma:mode="ink">
            <msink:context xmlns:msink="http://schemas.microsoft.com/ink/2010/main" type="paragraph" rotatedBoundingBox="9316,7334 8702,9981 8111,9844 8725,71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DB74FD-C28B-4480-BC9B-4DA594F39D4D}" emma:medium="tactile" emma:mode="ink">
              <msink:context xmlns:msink="http://schemas.microsoft.com/ink/2010/main" type="line" rotatedBoundingBox="9316,7335 8702,9981 8111,9844 8725,7197"/>
            </emma:interpretation>
          </emma:emma>
        </inkml:annotationXML>
        <inkml:traceGroup>
          <inkml:annotationXML>
            <emma:emma xmlns:emma="http://www.w3.org/2003/04/emma" version="1.0">
              <emma:interpretation id="{C0189025-038A-407E-B555-ACD1AB52E6B4}" emma:medium="tactile" emma:mode="ink">
                <msink:context xmlns:msink="http://schemas.microsoft.com/ink/2010/main" type="inkWord" rotatedBoundingBox="9316,7335 8702,9981 8111,9844 8725,7197"/>
              </emma:interpretation>
              <emma:one-of disjunction-type="recognition" id="oneOf0">
                <emma:interpretation id="interp0" emma:lang="x-none" emma:confidence="0">
                  <emma:literal>G</emma:literal>
                </emma:interpretation>
                <emma:interpretation id="interp1" emma:lang="x-none" emma:confidence="0">
                  <emma:literal>y</emma:literal>
                </emma:interpretation>
                <emma:interpretation id="interp2" emma:lang="x-none" emma:confidence="0">
                  <emma:literal>g</emma:literal>
                </emma:interpretation>
                <emma:interpretation id="interp3" emma:lang="x-none" emma:confidence="0">
                  <emma:literal>/</emma:literal>
                </emma:interpretation>
                <emma:interpretation id="interp4" emma:lang="x-none" emma:confidence="0">
                  <emma:literal>{</emma:literal>
                </emma:interpretation>
              </emma:one-of>
            </emma:emma>
          </inkml:annotationXML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2:17:51.848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  <inkml:brush xml:id="br1">
      <inkml:brushProperty name="width" value="0.10583" units="cm"/>
      <inkml:brushProperty name="height" value="0.10583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81D3677C-DA23-447A-8B07-F70E73A1449A}" emma:medium="tactile" emma:mode="ink">
          <msink:context xmlns:msink="http://schemas.microsoft.com/ink/2010/main" type="writingRegion" rotatedBoundingBox="8991,10805 8244,7694 10113,7245 10860,10356">
            <msink:destinationLink direction="with" ref="{0D8384CB-67F5-418A-B4CF-57B66B54577A}"/>
          </msink:context>
        </emma:interpretation>
      </emma:emma>
    </inkml:annotationXML>
    <inkml:traceGroup>
      <inkml:annotationXML>
        <emma:emma xmlns:emma="http://www.w3.org/2003/04/emma" version="1.0">
          <emma:interpretation id="{608CC4D1-FAF0-4A8C-9DBF-761652CA3D0C}" emma:medium="tactile" emma:mode="ink">
            <msink:context xmlns:msink="http://schemas.microsoft.com/ink/2010/main" type="paragraph" rotatedBoundingBox="8991,10805 8244,7694 10113,7245 10860,103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6A342E7-244D-4021-864E-FD1D5E41E883}" emma:medium="tactile" emma:mode="ink">
              <msink:context xmlns:msink="http://schemas.microsoft.com/ink/2010/main" type="line" rotatedBoundingBox="8991,10805 8244,7694 10113,7245 10860,10356"/>
            </emma:interpretation>
          </emma:emma>
        </inkml:annotationXML>
        <inkml:traceGroup>
          <inkml:annotationXML>
            <emma:emma xmlns:emma="http://www.w3.org/2003/04/emma" version="1.0">
              <emma:interpretation id="{080E68F8-16E7-4B61-8AE2-AAD49D653E89}" emma:medium="tactile" emma:mode="ink">
                <msink:context xmlns:msink="http://schemas.microsoft.com/ink/2010/main" type="inkWord" rotatedBoundingBox="8991,10805 8244,7694 10113,7245 10860,10356"/>
              </emma:interpretation>
              <emma:one-of disjunction-type="recognition" id="oneOf0">
                <emma:interpretation id="interp0" emma:lang="es-ES" emma:confidence="0">
                  <emma:literal>¡*Tubu;</emma:literal>
                </emma:interpretation>
                <emma:interpretation id="interp1" emma:lang="es-ES" emma:confidence="0">
                  <emma:literal>¡*tubu;</emma:literal>
                </emma:interpretation>
                <emma:interpretation id="interp2" emma:lang="es-ES" emma:confidence="0">
                  <emma:literal>¡*eugu;</emma:literal>
                </emma:interpretation>
                <emma:interpretation id="interp3" emma:lang="es-ES" emma:confidence="0">
                  <emma:literal>¡*Huisu;</emma:literal>
                </emma:interpretation>
                <emma:interpretation id="interp4" emma:lang="es-ES" emma:confidence="0">
                  <emma:literal>¡*auqui;</emma:literal>
                </emma:interpretation>
              </emma:one-of>
            </emma:emma>
          </inkml:annotationXML>
          <inkml:trace contextRef="#ctx0" brushRef="#br0">9 44 141 0,'12'56'58'0,"1"10"4"15,5 9-5-15,-2 6-34 16,2 2-7-16,4-6-6 16,0-7-6-16,0-15-2 0,-1-15-2 15,-1-12 0-15,-2-16 0 16,-2-10-3-16,-4-5-7 16,-4-25 0-16,-7-15 10 15,-1-20 17-15,0-13-17 16,-6-4 0-16,-5 3 0 15,-4 9-2-15,1 16 2 16,2 13 0-16,0 15 0 16,10 15 0-16,2 9 0 15,0 13 4-15,2 23-2 0,12 16 0 16,7 18 14 0,2 8 6-16,3 4-4 0,4-1-12 15,-1-11-3-15,-3-11-3 16,2-15 0-16,-6-17 0 15,-4-20 0-15,-2-7-6 16,-3-19 0-16,-7-21 6 16,-4-13 9-16,-2-15-9 15,0-12 0-15,-7-1-9 16,-10-4-6-16,-6 2 1 16,-4 8-3-16,1 9 9 15,1 16 7-15,6 20 1 16,4 16 0-16,8 11 7 15,6 3 11-15,1 22-13 16,0 18-3-16,14 19-1 16,9 16 5-16,2 12 14 0,6 8-4 15,3-2-7-15,-1-6-7 16,-2-15-1-16,0-16-1 16,-3-21 0-16,-4-21 0 15,-7-14-2-15,-11-2-5 16,-6-20 6-16,0-12 1 15,-7-14 10-15,-9-9-8 16,-4-5-2-16,1-2 0 16,-9-1 0-16,1 2-1 15,-2 5-11-15,1 9 6 16,5 14 1-16,8 11 4 0,6 14 2 16,8 10-2-16,1 0-4 15,5 23-3-15,14 12 8 16,12 14 1-16,4 13 5 15,4 6-1-15,1-1-1 16,3-4-1-16,-1-18-3 16,-7-13 2-16,-6-15-2 15,-11-9 0-15,-11-8-2 16,-6 0-1-16,-1-7 3 16,-1-12 0-16,-8-12 3 15,-4-5 4-15,-3-5-7 16,-4-4-2-16,-3 1 0 15,3 4 1-15,0 3-1 0,2 7 1 16,6 9 1 0,4 8 0-16,3 8 0 0,4 5 0 15,1 0-3-15,0 3 1 16,0 14 1-16,0 9 2 16,1 6-1-16,5 3 0 15,-2 5 1-15,3 6 0 16,1 3-1-16,4 8 0 15,3 6 0-15,4 6 1 16,1 5 7-16,2 6-5 16,-2 3 13-16,-1 2-11 15,2 2-5-15,-5 2 3 0,0 0-1 16,-1 0 0 0,-2-1 1-16,-3-5 0 0,-2-6-2 15,-7-8 1-15,-1-6 0 16,0-13-1-16,-9-10 1 15,-7-11 0-15,1-12 1 16,-2-11-3-16,1-6-1 16,-4-3-3-16,4-19 2 15,-2-7 0-15,3-2-1 16,0 3-5-16,3 10 5 16,10 11 3-16,1 5 0 15,1 2 0-15,0 16-4 16,0 15 4-16,3 14 1 15,8 10-1-15,-3 9 4 16,2 9-4-16,-3 4 2 0,-2 5-1 16,-3-2 2-16,-2-8 2 15,0-13-3-15,0-15 0 16,0-20-1-16,6-18-1 16,5-6 0-16,-3-3-7 15,-1-10 2-15,-6-3 4 16,-1-6 1-16,0-6 1 15,0 1-1-15,-1 1-3 16,-5 8 2-16,4 8-3 16,2 7 4-16,0 3 0 15,0 0-1-15,1 17 0 16,10 9 1-16,0 10 1 0,-2 4-1 16,2 0 1-1,-7-7-1-15,3-3 5 0,-5-6-4 16,-2-5 1-16,0-7-1 15,0-8-1-15,0-4 1 16,0 0-1-16,0 0-5 16,-1 0 5-16,-2 0 0 15,-2 0 4-15,1 0-2 16,-3 0 1-16,-4 0-1 16,1 5-2-16,-4 4-2 15,-1 4 2-15,0 2 0 16,2 3 0-16,-1 0 0 15,2-1 0-15,3 1-1 16,0 1-1-16,3-2 2 16,0 1 2-16,2-1-2 0,0-2 1 15,-2-1 0-15,5 0-1 16,-4-2 0-16,-1-1 1 16,1 1-1-16,1-3 0 15,0-2 0-15,2-1 0 16,2-2 0-16,-1-3 0 15,-3 2-1-15,4-2 1 16,-2 0 1-16,-2 3 0 16,3-2 0-16,-2 1-1 15,-3 3 1-15,3 3 0 16,-2 2-1-16,-1-2-2 16,4 2 2-16,-3-5 0 0,2-1 0 15,-3-2 1-15,4 1 0 16,-4 0 0-16,-2 2-1 15,-2-1-1-15,-2-2 1 16,4-1-1-16,1 0 0 16,-1-2 1-16,4 0 0 15,0 0-2-15,3 0-1 16,0-2 1-16,0-2 2 16,0-1 0-16,-2-1 0 15,2 1 0-15,1 1 0 16,-1 1 0-16,0 0 2 15,1 2-2-15,0 1 1 16,0 0 0-16,0 0 0 0,0 0-1 16,0 0-1-16,0 0-1 15,0 0-2 1,0 0 4-16,0 2 1 0,1 5 0 16,0 2-1-16,3-1 2 15,-3-2-2-15,-1 0 1 16,0-4-1-16,0-1 1 15,0-1-1-15,0 0 0 16,0 0-1-16,0 0-2 16,0 0-2-16,0-6-1 15,0-4 6-15,0-5 3 16,0-2-2-16,0 1 0 0,0 1 0 16,0 5-1-1,0 6 1-15,0 4-1 0,0 0 3 16,0 0 1-16,-1 3-4 15,-3 8 0-15,3 4 1 16,-4 2-1-16,4-3 1 16,-1 0-1-16,-3-3 0 15,5 1 1-15,-3-2-1 16,2-1 0-16,0-1 0 16,1-4 0-16,0 0-1 15,0-4 0-15,0 0 0 16,0 0-2-16,0 0 0 15,0 0 2-15,0 0 0 16,1 0 1-16,2 0 0 16,-2 2 0-16,5 0 0 0,0 0 0 15,1-1 0-15,2 3 0 16,1 0 0-16,2-2 0 16,-2 1 0-16,2-3 0 15,-3 0-1-15,0-1 0 16,0-10 0-16,3-3 1 15,-2-1 0-15,6 1 0 16,-2 0 0-16,-2 1 1 16,-1 1-1-16,-3 0-1 15,-3 3 1-15,-3 2 0 16,-1 2 1-16,-1 5-1 16,0 0 1-16,4 0 1 0,-2 0-2 15,-1 7 4-15,-1 9-1 16,0 4-3-16,0 3 1 15,0-2-1-15,0-4 1 16,0-2-1-16,0-4 0 16,0-3 0-16,0-3 0 15,0-2 0-15,0-2-1 16,0-1 1-16,0 0 0 16,0 0-2-16,0 0-2 15,0-1-1-15,0-9 5 16,0-3 0-16,0-3 3 15,0-2-2-15,0 3-1 16,0 3 0-16,7 4 0 16,-4 3 0-16,2 2 0 0,-3 0 0 15,1 3-1-15,-2 0 0 16,-1 0 0-16,0 0 1 16,0-1 2-16,0 1 0 15,0 0-1-15,0 0-1 16,0 0 0-16,0 0-1 15,0-2-1-15,2-1 0 16,0 0 2-16,3-4 0 16,0-1 1-16,2-1-1 15,-2-1 0-15,2 2 0 16,-2 0 0-16,-2 1 1 16,2 1-1-16,-2 0 0 15,0 2 0-15,2 0 0 0,0-2 0 16,1 2 1-16,-2 0-1 15,-1 0-1-15,-2 1 1 16,-1 1 1-16,0-1-1 16,1 0 0-16,0 1 0 15,1 0 0-15,2-2 0 16,-1 2 0-16,2-1 0 16,-2 0 0-16,1-1 0 15,-2 0 0-15,0 0 0 16,1-1 0-16,-1 0 0 15,0 0 0-15,2 0 0 16,0-2 0-16,0 2 0 16,-2-1 0-16,0 0 1 0,2 3-1 15,-2-2 0-15,-1-3 0 16,0 1-2-16,3-5 2 16,-2 0 1-16,4 0-1 15,-2 2-1-15,2 1 1 16,-1 2 0-16,-2 3 0 15,2 1 0-15,-3 1 0 16,-2 0 0-16,4 0 0 16,-4 1 0-16,0 0 1 15,0-2-1-15,1 0 0 16,-1 0 0-16,1-1 0 16,0-3 0-16,1 0 0 0,4-1 1 15,0 0-1-15,0-2 0 16,-2 1 1-16,3-1-1 15,-1 0 0-15,-1 0 0 16,-2 3 0-16,-1 0 1 16,4-1-1-16,-5 1 0 15,5-2 0-15,-4 1 0 16,-1 2 0-16,6 0 0 16,-4 1 0-16,1 0 0 15,-2-2 0-15,4 2 0 16,-2 2 0-16,-1 0-1 15,-2 0 1-15,2 2 0 16,-3 0 0-16,0-1 1 0,0 2-1 16,1-1-1-1,-1 0 1-15,1 0 1 0,0 1-1 16,0 0 0-16,-1 0-1 16,2 0 0-16,1 0 1 15,-3 0 2-15,2 0 2 16,-2 1-1-16,1 5-1 15,-1 5-1-15,5 1 0 16,-4 1-1-16,1-4 0 16,-2-1 1-16,1-1-1 15,2-4 0-15,-2 0 0 16,-1-1 0-16,0-2 0 0,1 0 0 16,-1 0 0-16,0 0 0 15,0 0 2-15,0 0-2 16,0 0 0-16,0 0 0 15,0 0-2-15,0 0 2 16,0 0 0-16,-2 2-7 16,-2-2-48-16,0 0-60 15,-3 0-113-15</inkml:trace>
          <inkml:trace contextRef="#ctx0" brushRef="#br0" timeOffset="1546.1286">-567 2883 12 0,'-5'-2'64'0,"5"0"-20"16,-2-2 4-16,0 2-2 15,2 2-2-15,0 0-10 0,0 0-17 16,0 0-16 0,2 6-1-16,8 5 7 0,3 5-7 15,1 4 6-15,1 1 1 16,-4 0-4-16,4 1 2 16,-6-2-3-16,-1 0 3 15,-1-1-2-15,1-2 1 16,-2-2-3-16,-1-3 1 15,-2-3-2-15,1-3 0 16,-4-4 0-16,0-1 0 16,0-1 2-16,0 0 0 15,0 0-2-15,0 0 1 16,-4-4 2-16,-3-5-3 16,0-3 2-16,-2-2 2 0,1-1-4 15,0-4 0-15,-1 2 0 16,1 1 1-16,0 4-1 15,2 3 1-15,0 5-1 16,5 1 2-16,1 1 2 16,0 2 4-16,0 0-1 15,0 0-6-15,0 0 0 16,0 2 2-16,0 5-1 16,1 2-1-16,3 4 0 15,-2 1-1-15,-1 0 1 16,-1-2 1-16,0-4-1 15,0-3 2-15,0-2-1 16,0-3 0-16,0 0 5 0,0 0-1 16,0 0-2-1,-2 0-2-15,-3 0-1 16,4 0 2-16,0 0 1 0,-3 0 1 16,3 0 1-16,-1 0 2 15,0 0 0-15,-2 0 0 16,3 0-5-16,0 0 1 15,-1 0 0-15,-2 1 0 16,3 1-2-16,0 1 2 16,0 0 2-16,0-1-3 15,1 0-2-15,0-2-1 16,0 0 2-16,0 0-2 16,0 0-2-16,0 0 2 15,0 0-1-15,0 0 0 0,0 0 0 16,0 0 0-16,0 0-2 15,0 0 1-15,0 0-1 16,0 0 2-16,0-3 0 16,0 2 1-16,0-4-1 15,0 3-21-15,0 1-33 16,1-1-39-16,2 0-67 16</inkml:trace>
          <inkml:trace contextRef="#ctx0" brushRef="#br1" timeOffset="-33758.1349">45 1527 31 0,'-19'32'36'15,"6"-10"3"-15,7-13 21 16,6-9-5-16,-6 0-12 16,-7 0-10-16,-3-35-22 15,-6-26-3-15,0-34-5 16,-1-30 0-16,-2-23-2 15,3-14 2-15,-7 0-3 16,4 7 0-16,3 18 0 16,2 21 1-16,-2 31 0 0,3 30 1 15,0 27-2-15,10 18 2 16,-1 10 4-16,7 13 9 16,3 47 3-16,0 36-16 15,0 31 1-15,0 29 5 16,0 9 5-16,13 8-1 15,-4-3-2-15,1-4 0 16,-1-26-3-16,4-32-3 16,-4-43-4-16,5-36 0 15,-9-29 0-15,-5-24-20 16,0-52 17-16,0-49 3 16,0-49 3-16,-5-30-3 15,-15-16-8-15,1 10 1 0,-3 18-6 16,0 29-3-16,0 41 11 15,-5 37 3-15,19 30 2 16,2 29 0-16,-5 21 0 16,8 5 0-16,0 38 1 15,3 44 0-15,0 39 1 16,0 44 8-16,0 19 6 16,9 16 4-16,8 5-8 15,2-11-4-15,0-16-2 16,0-36-4-16,-3-39 0 15,3-43-2-15,-7-40-1 16,4-20-2-16,-13-35-16 0,-3-47 19 16,0-47 0-16,0-33 0 15,0-21-3 1,-19-6-2-16,0 15-3 0,-6 26-5 16,6 34 2-16,-3 40 10 15,0 33 1-15,5 31 1 16,9 10 7-16,-3 14-2 15,8 45 1-15,0 39-4 16,3 35 0-16,0 33 4 16,0 21 5-16,0 6 1 15,0-10-8-15,17-17 4 16,2-39-4-16,-5-37-5 16,6-45 0-16,-4-42-1 0,0-8-12 15,-16-66-3 1,0-41 16-16,0-46 3 0,-6-23-3 15,-20-17-8-15,1 13-2 16,-3 30 1-16,-8 35-4 16,-2 47 12-16,10 33 1 15,6 25 3-15,3 15 8 16,5 15-3-16,14 53 0 16,0 39-5-16,0 26-2 15,0 27 3-15,0 8 3 16,14-5 0-16,5-15-1 15,3-34-4-15,0-40 0 16,0-36-2-16,-3-38-1 16,-10-15-10-16,-2-66-14 0,-7-46 25 15,0-36 0-15,-10-17-10 16,-12 3 0-16,-13 22 2 16,4 35-5-16,-5 30 4 15,11 39 9-15,3 27 0 16,3 24 8-16,6 10 2 15,4 49 4-15,9 37-10 16,0 37-2-16,0 20 8 16,0 19 0-16,19-6-2 15,-4-18-2-15,4-35-1 16,-3-37-3-16,3-45-2 16,-2-31-3-16,-9-31-15 15,0-65 5-15,-8-45 10 0,0-31-11 16,-16-11 7-16,-10 21-6 15,-6 27 5-15,7 41 4 16,-7 34 4-16,9 29 2 16,4 20 1-16,8 11 11 15,-3 14-7-15,8 46 8 16,6 31-13-16,0 29-1 16,0 22 7-16,0 16 0 15,0-2 2-15,9-12-7 16,10-33 1-16,1-36-3 15,-4-37-1-15,-4-38-2 16,1-13-12-16,-13-64-11 0,0-34 25 16,0-36-1-16,-3-9-9 15,-19 11 5-15,-8 25-3 16,5 31 4-16,-3 32 4 16,-4 22 2-16,10 27-1 15,3 8 4-15,13 23 4 16,-5 47-1-16,11 41-5 15,0 27 2-15,0 20 5 16,0 2 1-16,17-10-4 16,5-24-4-16,0-34 1 15,-3-42-2-15,0-32-2 16,-3-18-6-16,-13-37-11 16,-3-46 3-16,0-35 14 0,0-27 0 15,-16-6-10 1,-6 14 2-16,-6 26 2 0,-5 38 5 15,8 26 1-15,0 24 1 16,6 23 3-16,3 0 1 16,13 42 3-16,3 41-3 15,0 28-3-15,0 24 0 16,3 5 7-16,22-5-4 16,-3-18-1-16,11-27-3 15,-11-32 0-15,0-41-1 16,-6-17-2-16,-10-40-15 15,-6-46 2-15,0-25 11 16,0-17 4-16,-12-1-9 16,-17 18 3-16,7 24 0 0,-4 34 6 15,4 23 3-15,9 25-1 16,-3 5 2-16,13 40 6 16,3 40-7-16,0 23-1 15,3 20 1-15,23 4 2 16,-3-11 1-16,2-18 2 15,0-28-4-15,-3-39-4 16,-6-31-1-16,0-34-11 16,-13-61-4-16,-3-38 11 15,0-20 1-15,-16-2-13 16,-6 20 0-16,-9 37 12 16,-2 28 1-16,11 33 4 15,0 26 4-15,6 11-4 0,10 14 4 16,-4 48 10-16,10 30-10 15,0 22-3-15,0 15 7 16,16 1 4-16,6-6 0 16,0-17-5-16,0-25-4 15,-3-31 0-15,4-36-3 16,-4-15-6-16,-3-58-15 16,-16-37 12-16,0-25 8 15,0-10-6-15,0 6 1 16,-9 24-5-16,-7 28 8 15,0 34 2-15,10 21 1 16,3 17 4-16,3 2 7 0,0 58 2 16,0 28-10-16,12 27 1 15,20 13 2-15,6-2 5 16,7-9-4-16,2-20-4 16,-3-34-1-16,8-35-2 15,-8-28-3-15,-6-53-6 16,-10-62 1-16,-9-48 5 15,-3-37-5-15,-10-11-13 16,2 18 0-16,-8 35 14 16,0 41-5-16,-17 31-9 15,-15 26 21-15,7 31-1 16,9 28 1-16,13 6 3 16,-3 73 12-16,6 42-8 15,0 38 3-15,6 32 20 16,26 11-9-16,12-5-4 0,1-14-1 15,12-43-10-15,-7-48-6 16,8-56 0-16,-17-35-6 16,0-86-15-16,-8-52 3 15,-14-48 16-15,-10-20-13 16,1-4-9-16,-10 26 5 16,0 35 4-16,-7 34 4 15,-24 29 2-15,-8 23 8 16,4 26 1-16,4 32 0 15,5 9 2-15,14 63 15 16,4 39-9-16,8 36 6 16,0 30 5-16,33 24 8 0,11 2-9 15,0-10-2-15,17-23-2 16,-4-45-12-16,4-39-2 16,-4-58 0-16,-13-23-9 15,-3-66-5-15,-5-44 6 16,-17-43 8-16,-13-32 0 15,-6-18-17-15,0 0 0 16,0 24-3-16,-19 27 12 16,-9 36-2-16,-8 36-1 15,1 35 11-15,10 38 0 16,6 7 5-16,3 69 17 16,13 42-16-16,3 37 1 15,0 32 11-15,32 23 6 0,9 5-6 16,6-7-2-16,14-28-6 15,-7-43-6-15,-3-48-4 16,3-48 0-16,-16-34-8 16,-10-58-11-16,-8-55 3 15,-18-47 13-15,-2-32 1 16,0-5-15-16,-2 19-3 16,-24 23 9-16,-12 37-2 15,0 33 7-15,0 34-5 16,7 29 11-16,11 22 2 15,7 45 11-15,13 48-3 16,0 39-4-16,16 29 8 0,23 12 10 16,8-2-2-16,13-19-6 15,4-31-11-15,2-38-4 16,-6-36-1-16,-2-47-3 16,-20-3-7-16,-13-72-8 15,-9-25 12-15,-16-28 1 16,0-15-4-16,0 0-9 15,-16 16 2-15,-9 21 4 16,-10 35-2-16,7 34 8 16,-5 27 6-16,8 10 6 15,16 58 8-15,2 45-7 16,7 32 3-16,7 18 12 16,24 7-3-16,8-15-5 15,2-16-2-15,0-33-9 16,-2-29-3-16,-14-39 0 0,-6-28-2 15,-3-13-9-15,-13-48-3 16,-3-37 14-16,0-24 0 16,-6-16 0-16,-26 5-15 15,1 18 8-15,-5 27-8 16,-5 33 9-16,6 35 6 16,10 20 3-16,5 15 4 15,18 53 8-15,2 30-7 16,0 24 2-16,27 9 4 15,15-8-3-15,6-15-2 16,-6-25-5-16,2-31-4 16,-13-32 0-16,-2-20-4 0,-7-20-7 15,-16-48 7-15,-3-27 4 16,-3-15 4-16,0-8-4 16,-6 15-4-16,-13 17-4 15,-3 29-2-15,0 25 10 16,6 21 0-16,0 11 1 15,10 18 0-15,6 39 7 16,0 20-7-16,0 14 1 16,22 7 2-16,0-18 3 15,7-15 0-15,-4-22-4 16,-5-23-3-16,-1-20-2 16,-8 0-6-16,6-40 2 15,-14-18 6-15,-3-19 4 0,0-1-4 16,0-4 0-16,-6 9-1 15,-16 15-7-15,-3 13 6 16,-5 13-1-16,5 12 0 16,0 14 1-16,3 6 1 15,3 0-2-15,5 30 3 16,14 23 0-16,0 19 1 16,3 17-1-16,30 1 2 15,-5-7 3-15,10-8 1 16,-13-27-3-16,5-24-2 15,-11-19-1-15,-10-5-4 16,7-9-1-16,-16-37 3 0,0-17 2 16,0-17 7-16,-3-5-5 15,-27 2-2 1,5 6-4-16,-13 19-1 0,7 16 1 16,-7 16 4-16,2 21-1 15,8 5 0-15,6 5-4 16,9 38 5-16,10 20 2 15,3 17-2-15,3 12 0 16,38 1 1-16,1-3 1 16,2-11 1-16,7-22-1 15,-12-25-2-15,-8-24 0 16,-6-8-4-16,-12-28-3 16,-10-34 7-16,-3-24 3 15,0-17 0-15,-31-9-1 16,-18 1-2-16,-1 6-8 0,-20 16 3 15,3 18-7-15,-2 28 1 16,1 23 11-16,12 20-3 16,5 3 3-16,12 52 0 15,17 35 6-15,13 23 3 16,9 25-1-16,9 17 6 16,30 3-1-16,21 3-3 15,0-21-1-15,1-34-5 16,-11-37-3-16,-9-38-1 15,-6-31-2-15,-18-15-8 16,-17-63 1-16,0-43 9 16,-25-34 15-16,-30-13-15 0,-5 0-5 15,-10 10-4-15,-22 18 0 16,-10 17-8-16,-3 26-7 16,4 26 9-16,12 31 12 15,10 35 1-15,18 7 2 16,17 71 1-16,17 47 17 15,27 36-5-15,0 32 0 16,58 15 10-16,19 5-3 16,8-15-10-16,17-35-1 15,-1-47-4-15,-5-53-5 16,-10-49 0-16,-23-18-8 16,-16-70 2-16,-17-56 6 15,-30-34 5-15,0-16-5 0,-36-6 0 16,-14 16-11-16,-26 20 2 15,-17 28-5-15,1 27-1 16,-3 31 4-16,6 32 8 16,13 34 2-16,12 3-1 15,17 67 2-15,20 41 5 16,27 40 5-16,8 31 1 16,52 23 9-16,26 16-4 15,21-12-4-15,11-34-6 16,6-51-6-16,-13-63 0 15,-16-55-2-15,-15-26-3 16,-36-74 1-16,-19-54 4 0,-18-38 2 16,-7-16 0-1,-29-4-2-15,-18 24-4 0,-19 23-1 16,-24 21-10-16,-5 27 1 16,-14 31-3-16,15 34 13 15,1 35 1-15,27 18 1 16,11 69 2-16,27 51 10 15,18 30 0-15,10 19 3 16,27 8 1-16,26-13-2 16,17-20-3-16,10-35-4 15,2-37-5-15,-6-65-2 16,-6-28-1-16,-20-83-6 16,-14-40 9-16,-23-26 2 15,-13-5-1-15,-13 14-2 16,-28 28-7-16,-7 42-5 0,-6 37 7 15,10 37 2-15,-11 13-8 16,14 40-33-16,10 36-18 16,-2 21-40-16,14 3-31 15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2:18:16.869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86127EAD-BE7C-4975-B0E7-4E05C589C938}" emma:medium="tactile" emma:mode="ink">
          <msink:context xmlns:msink="http://schemas.microsoft.com/ink/2010/main" type="writingRegion" rotatedBoundingBox="21982,7621 20259,8735 19095,6934 20818,5820"/>
        </emma:interpretation>
      </emma:emma>
    </inkml:annotationXML>
    <inkml:traceGroup>
      <inkml:annotationXML>
        <emma:emma xmlns:emma="http://www.w3.org/2003/04/emma" version="1.0">
          <emma:interpretation id="{8F29B2FC-5D0C-498D-A006-2EF147024DD0}" emma:medium="tactile" emma:mode="ink">
            <msink:context xmlns:msink="http://schemas.microsoft.com/ink/2010/main" type="paragraph" rotatedBoundingBox="21982,7621 20259,8735 19095,6934 20818,58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8124FB-BF4C-46EF-8086-61BDA78D7625}" emma:medium="tactile" emma:mode="ink">
              <msink:context xmlns:msink="http://schemas.microsoft.com/ink/2010/main" type="line" rotatedBoundingBox="21982,7621 20259,8735 19095,6934 20818,5820"/>
            </emma:interpretation>
          </emma:emma>
        </inkml:annotationXML>
        <inkml:traceGroup>
          <inkml:annotationXML>
            <emma:emma xmlns:emma="http://www.w3.org/2003/04/emma" version="1.0">
              <emma:interpretation id="{846AF50E-B165-4121-B76E-83DBECC3832D}" emma:medium="tactile" emma:mode="ink">
                <msink:context xmlns:msink="http://schemas.microsoft.com/ink/2010/main" type="inkWord" rotatedBoundingBox="21982,7621 20259,8735 19095,6934 20818,5820"/>
              </emma:interpretation>
              <emma:one-of disjunction-type="recognition" id="oneOf0">
                <emma:interpretation id="interp0" emma:lang="es-ES" emma:confidence="0">
                  <emma:literal>Fumo*</emma:literal>
                </emma:interpretation>
                <emma:interpretation id="interp1" emma:lang="es-ES" emma:confidence="0">
                  <emma:literal>*Cumo*</emma:literal>
                </emma:interpretation>
                <emma:interpretation id="interp2" emma:lang="es-ES" emma:confidence="0">
                  <emma:literal>*amo*</emma:literal>
                </emma:interpretation>
                <emma:interpretation id="interp3" emma:lang="es-ES" emma:confidence="0">
                  <emma:literal>*ulmo*</emma:literal>
                </emma:interpretation>
                <emma:interpretation id="interp4" emma:lang="es-ES" emma:confidence="0">
                  <emma:literal>Rumo*</emma:literal>
                </emma:interpretation>
              </emma:one-of>
            </emma:emma>
          </inkml:annotationXML>
          <inkml:trace contextRef="#ctx0" brushRef="#br0">833-1 54 0,'0'0'117'0,"0"0"-60"16,0 0-28-16,0 0-9 15,0 0-12-15,0 0-5 16,0 0 1-16,0 0-4 15,0 0-2-15,0 0 1 0,0 0 1 16,0 0-1-16,0 0 1 16,0 0 0-16,5 9 9 15,3 0 9-15,-6 4-6 16,4-1-2-16,2 3-3 16,4 4 4-16,-5 5 3 15,7 6 3-15,3 11-1 16,7 10-1-16,-1 11 5 15,4 6-4-15,1 5-4 16,-5-2-1-16,4-5-4 16,-3-6-3-16,-7-13-1 15,-3-8-1-15,-7-14 1 16,0-10-2-16,-4-11 0 0,-3-4-1 16,0 0 1-16,0 0 4 15,0-15 10-15,-25-17-5 16,2-8-4-16,-8-13-5 15,-7-5 0-15,2-7-1 16,3 1 1-16,-5 0-1 16,2 2-2-16,3 6-3 15,-3 5 1-15,5 9 4 16,10 7-1-16,-3 9 1 16,15 11 0-16,-1 9 0 15,8 6-1-15,2 0-1 16,0 0-7-16,0 0-12 0,0 0-1 15,6 21 15 1,17 16 7-16,5 10 2 0,3 8 7 16,0 7-2-16,0-4-1 15,-8-4-2-15,1-14-2 16,-12-16-2-16,-5-16 0 16,-5-6 0-16,-2-2 0 15,0 0 3-15,0-16 9 16,-4-14-3-16,-13-13-5 15,1-2-3-15,-6-4-1 16,1 2-1-16,2-1-3 16,-5 8 2-16,7 8 0 15,5 13 0-15,5 12 2 0,7 7 0 16,0 0 0 0,0 15-13-16,3 26 2 0,23 25 11 15,7 28 3-15,12 17 6 16,1 13 2-16,1 0-4 15,-2-8-1-15,-9-15-3 16,-8-20 1-16,-3-26-3 16,-14-21 1-16,-4-18-2 15,-4-16 0-15,-3 0-9 16,0-16 9-16,0-35 0 16,0-25 10-16,-3-32-8 15,-11-11-2-15,-3-8-11 16,-5 14 1-16,-1 17-2 15,-1 19 5-15,3 25 7 0,7 27 0 16,11 16 0-16,3 9 0 16,0 9-10-16,0 32 5 15,5 25 5-15,19 34 3 16,-3 20 0-16,6 13 8 16,-4-3-4-16,-1-19-1 15,-3-23-2-15,-3-33-3 16,-4-29-1-16,-5-19-1 15,1-7-11-15,-6-30 9 16,10-32 3-16,-6-30 9 16,4-24-9-16,-7-8-4 15,-3 4 0-15,0 14 0 16,0 22-2-16,-10 22-1 16,1 28 7-16,-1 23 0 15,10 11 3-15,0 0-3 0,0 30-6 16,0 26 6-16,0 21 4 15,10 15-3-15,6 6 1 16,1-10-1-16,2-13 2 16,-1-22-2-16,2-19-1 15,-13-17-1-15,-5-17-1 16,0 0-8-16,4-23-10 16,-2-33 20-16,1-18 2 15,2-21-2-15,-7 4-3 16,0 13 0-16,0 19 2 0,-2 22 1 15,-12 18 1-15,4 13 1 16,6 6 4-16,4 0 5 16,0 4-11-16,0 23-1 15,0 18 1-15,-3 11 1 16,3 4-1-16,0-4 1 16,0-14-1-16,0-9-1 15,3-12 1-15,1-15-1 16,-2-6-4-16,0 0-5 15,-2-4-9-15,0-19 6 16,0-14 13-16,6-8 5 16,-6-6-2-16,0 6-2 15,0 4 0-15,0 11-1 16,0 5 0-16,-6 5 0 16,4 5 0-16,2 11 0 0,0 4-2 15,0 0-2-15,0 6-11 16,0 31 1-16,17 19 14 15,7 25 6-15,5 15 7 16,-1 9 2-16,-2-5-2 16,0-16-5-16,-2-18-3 15,-7-21-3-15,-3-20-2 16,-7-16 0-16,-5-9 0 16,-2 0-4-16,0 0 1 15,0-25 3-15,0-21 8 16,0-13-3-16,0-14-5 15,0 0-3-15,0 9-4 0,0 15 1 16,-4 17 5-16,2 19 1 16,-1 13 0-16,3 0 0 15,0 19-6-15,0 33 4 16,15 18 2-16,3 20 8 16,3 0-1-16,4-9-2 15,-4-19-3-15,1-24 0 16,-11-16-2-16,-4-16-2 15,-4-6-2-15,-1 0-3 16,0-25 7-16,6-22 3 16,-6-15 7-16,2-9-10 15,-4 7-1-15,0 8-1 16,0 12 0-16,0 9 0 0,0 12 2 16,0 12-2-16,-2 9 2 15,2 2 0-15,0 11-11 16,0 29 7-16,10 22 4 15,11 15 4-15,5 9 3 16,-5-7-3-16,4-15-1 16,-4-15-2-16,-9-21 1 15,0-17-2-15,-12-11-1 16,0 0-1-16,0-11-4 16,0-27 6-16,0-16 7 15,0-15-5-15,0-3-2 16,0 6-4-16,0 14 4 15,-2 12-2-15,-10 14 2 16,4 13 0-16,3 11 2 0,5 2-2 16,0 17 0-16,0 32 0 15,0 22 1-15,13 16 3 16,5 12 4-16,1-7-2 16,5-13-2-16,-9-13-2 15,-1-18-1-15,0-21 0 16,-9-12 0-16,-3-10-1 15,-2-5-4-15,0 0 1 16,0-31 3-16,0-20 2 16,0-15 2-16,0-11-4 15,0-7-4-15,0 5-2 0,-12 5-3 16,3 7 5 0,-5 18 3-16,2 17 0 0,9 15 1 15,1 15 1-15,2 2-1 16,0 10-3-16,0 38 0 15,5 27 3-15,9 25 5 16,2 13 6-16,3 0-3 16,5-8-1-16,-5-17-2 15,-2-21-2-15,-1-23-1 16,-8-22-2-16,-6-18-2 16,-2-4-6-16,0-13 3 15,0-32 5-15,0-28 10 16,0-21-9-16,0-8-1 15,0 1-3-15,0 12 0 0,-14 15-3 16,-10 12 2-16,0 16 4 16,-2 14-2-16,9 12 2 15,13 16 0-15,4 4 0 16,0 0 0-16,0 0-10 16,0 2-2-16,0 7 10 15,0 1 2-15,0-3 0 16,0-5 1-16,0-2 0 15,-5 0-1-15,-4-5-3 16,-6-16-11-16,-1-11-4 16,-13-11 9-16,0-4 8 15,-4-6 1-15,2 1 0 16,-9 1 1-16,7 0-1 16,-1 4 0-16,4 4 0 15,-1 11 0-15,9 10 0 0,11 12 1 16,1 8 3-16,8 2 0 15,2 0-4-15,0 17-10 16,0 23 10-16,4 21 1 16,10 15 0-16,5 6 3 15,5-5-2-15,-1-9 4 16,-1-14-2-16,-1-18-4 16,2-17 0-16,-17-15 0 15,-1-4-7-15,-5-4 2 16,0-30 5-16,0-19 10 0,0-16-2 15,-9-8-7-15,-13 0 0 16,-4 2-1-16,-15 7 0 16,-4 3 0-16,-4 10 0 15,-4 10-1-15,3 9 1 16,5 14-1-16,10 18 1 16,-4 4-4-16,16 13 2 15,6 28 2-15,3 27 0 16,14 32 3-16,0 31 2 15,0 32 3-15,0 16 2 16,6 1 0-16,9-7-1 16,1-23-5-16,6-31-2 15,-5-27 1-15,0-32-2 16,-11-30-2-16,2-21-1 16,-8-9-9-16,0-28 6 0,0-32 5 15,0-29 9-15,-14-27-6 16,-9-17-3-16,0 1 0 15,-8 5-1-15,-12 14 0 16,-2 21-1-16,-2 24 2 16,-1 25 1-16,5 21-1 15,10 20 2-15,2 2-1 16,5 20-1-16,7 24-4 16,3 21 4-16,3 20 3 15,11 18-3-15,2 10 1 0,0 3-1 16,0-12 3-1,17-18-3-15,-1-30 0 0,-1-24-1 16,-1-22 0-16,-10-10-8 16,6-8-13-16,-7-37 19 15,-1-21 3-15,-2-26 5 16,0-15-4-16,0-7 1 16,-15 5-1-16,-15 11 0 15,-14 17-1-15,-1 16 0 16,-2 21 0-16,2 20 1 15,7 20 1-15,7 4-1 16,0 36-1-16,7 26 2 16,15 28 2-16,-3 23-2 15,12 16 1-15,0 8 4 16,0-5-3-16,14-12 1 0,10-20-2 16,2-27-2-1,1-28-1-15,-4-28-1 0,-7-17-6 16,-1-8-4-16,-1-46 11 15,-4-23 8-15,-4-23-5 16,-6-9 4-16,0 2-7 16,-23 10 2-16,-15 12-1 15,-10 12 0-15,-1 15 2 16,-1 14-1-16,-1 13-1 16,14 15 1-16,-2 11-2 15,16 5 7-15,-3 0-6 16,13 19-1-16,7 20-4 0,4 23 4 15,2 23 0-15,0 18 1 16,16 0 1-16,15-7-1 16,7-15 0-16,2-19-1 15,1-23 0-15,-8-20-1 16,-4-19-6-16,-10 0 4 16,-5-26 1-16,-12-25 2 15,-2-17 9-15,0-15-4 16,-21-7-4-16,-20 2 1 15,-6 13-2-15,-8 15 0 16,1 17 0-16,-6 15 0 16,13 18 0-16,4 10-1 15,12 10-2-15,14 37-2 0,15 22 5 16,2 21 0 0,0 13 3-16,26 6 0 0,14-5 1 15,8-10-2-15,1-14-1 16,2-29-1-16,-11-21-1 15,-2-23-3-15,-4-7 2 16,-6-16 1-16,-9-29 1 16,-2-17 2-16,-8-13 5 15,-9-6-5-15,0 2-1 16,-9 2-1-16,-25 2-3 16,-1 2 1-16,-8 7-3 15,-2 13-4-15,0 17 0 0,12 18 3 16,4 18 5-1,10 0-4-15,7 34-3 0,4 24 4 16,8 23 1-16,0 18 2 16,10 19 2-16,23 12 2 15,13 0 6-15,9-5 3 16,-3-27-5-16,5-28-3 16,-12-25-4-16,-10-25-1 15,-8-16-2-15,-13-4-1 16,-7-21 4-16,-2-31 2 15,-5-23 7-15,0-19-6 16,-24-6 0-16,-5 10-3 16,-6 11-1-16,-3 15-5 15,0 12 2-15,5 7 0 16,2 7-3-16,0 10 0 16,5 5-1-16,7 10 1 15,5 6 4-15,1 7 0 0,11 0-2 16,2 30-9-16,0 17 7 15,0 24 3-15,9 14 4 16,13 9 2-16,-3-4 9 16,0-23-8-16,-3-25 1 15,-6-24-4-15,-8-18-4 16,-2 0-5-16,0-32 9 16,0-26 11-16,0-22-7 15,0-9-2-15,-16-1-2 16,-5 11 1-16,-10 10-1 0,0 11 1 15,-8 11-1-15,9 9 0 16,-1 6-1-16,4 9 0 16,4 7-1-16,-1 8-1 15,9 6 0-15,7 2 0 16,-2 0-6-16,5 0 1 16,3 0-5-16,-6 17 3 15,6 4-4-15,0-2 12 16,2-4 0-16,0-4 0 15,0-5-2-15,0-6 4 16,0 0 0-16,0 0-2 16,0 0-6-16,0 0-2 15,0 0-1-15,0-8 9 0,0 2 2 16,0 1 2 0,0 1-1-16,0 4 2 0,0 0-3 15,0 0-5-15,0 17-4 16,0 11 9-16,14 13 7 15,5 16 0-15,12 12 9 16,10 10 0-16,6 6 5 16,1 3 0-16,9-2-7 15,-10-13-5-15,3-16-4 16,0-16-2-16,-5-7-2 16,2-13 0-16,-4-8-1 15,-4-13-1-15,-6 0-1 0,-4-21 1 16,-11-30 1-1,1-20 5-15,-2-17 1 0,-5-2-6 16,-2 11-1-16,-8 17 0 16,-2 24-1-16,0 21 2 15,0 15 2-15,0 2 4 16,0 23 3-16,0 41-9 16,0 35 1-16,0 27 0 15,7 13 6-15,15-2 0 16,9-11-1-16,2-17-2 15,10-19-1-15,-4-24-3 16,2-31 0-16,2-29-5 16,-10-11 1-16,3-55 2 15,2-31 2-15,-15-31 2 16,-1-24-1-16,-15-6-1 0,-7 5 0 16,0 10-3-16,-23 19-4 15,-22 24-2-15,-3 24 3 16,-3 27 6-16,6 28 1 15,8 15 0-15,8 25-1 16,10 37-1-16,12 24 1 16,7 23 0-16,7 11 7 15,26 2-4-15,15-7 2 16,11-21 0-16,3-25-4 16,4-27-1-16,2-33-2 15,-9-9 0-15,-7-47 2 16,-7-26 2-16,-4-21 3 0,-24-15-2 15,-11-2-1-15,-6 6 0 16,-6 15-1-16,-33 15-1 16,-6 13-1-16,-5 16 1 15,1 15 0-15,-4 25 0 16,13 6-2-16,9 30-4 16,14 28 3-16,17 19 3 15,0 19 1-15,19 15 0 16,29 5 4-16,11-7-1 15,15-21-2-15,4-29-2 16,-1-35-2-16,-4-24 0 16,-11-21 0-16,-10-44 2 0,-9-25 4 15,-14-19 0-15,-13-4-3 16,-16 9 1 0,0 9-1-16,-41 14-1 0,-13 8 0 15,-20 5 0-15,-18 10-1 16,1 15 0-16,-9 22 1 15,5 21-1-15,15 4-3 16,4 41 1-16,14 19 2 16,17 17-1-16,11 18 2 15,15 16 1-15,14 16 3 16,5-1-4-16,2-8 1 16,27-25-1-16,12-35 0 15,-6-28-1-15,8-26-4 16,-10-8 1-16,0-38 4 15,-6-37 0-15,-13-32 7 0,-14-19-3 16,0-4-2-16,-16 10-1 16,-25 13 0-16,-17 8 1 15,-10 10-1-15,-10 3-1 16,-13 15 0-16,-1 16-3 16,1 22 1-16,5 27 1 15,18 6-4-15,8 52-2 16,15 26 2-16,21 23 5 15,15 19 2-15,9 13 1 16,2-1 3-16,31-4-2 16,12-19 0-16,13-27-3 15,-4-37-1-15,1-35-2 16,-8-10-1-16,-1-42 3 0,-15-31 2 16,-3-25 3-16,-13-16 0 15,-13-3-4-15,-2 1 1 16,-17 5-2-16,-26 4 0 15,-16 9-2-15,-8 10-3 16,-9 17-3-16,5 20 3 16,4 23 1-16,6 22 1 15,6 6-3-15,9 25 1 16,11 22 0-16,16 20 2 16,7 14 2-16,12 18 2 15,0 3 0-15,23-2 4 16,23-12 0-16,6-21-4 0,0-24-1 15,1-20-2-15,-15-23 1 16,-5-4 0-16,-9-39 1 16,-5-17 3-16,-5-19 6 15,-12-9-5-15,-2-4-3 16,0 4 0-16,-23 9-1 16,-20 11 0-16,-4 12-1 15,-11 16-2-15,3 12 0 16,3 17-3-16,5 11 2 15,4 0-2-15,10 28 2 16,2 15 2-16,15 14 2 16,1 14-5-16,15 12 5 15,0 10 0-15,17-4 4 0,14-7-1 16,12-14-2 0,2-15 1-16,2-14-2 0,3-13 0 15,-5-14-1-15,-4-12 1 16,-16 0 0-16,0-12 0 15,-9-19 3-15,-4-7 3 16,-5-5-4-16,-7-1 4 16,0-2-5-16,-5 10 0 15,-13 6 0-15,-7 11 0 16,4 8 1-16,5 11-2 16,-6 0-3-16,5 18-5 15,3 16 4-15,5 6 4 16,-3 3 0-16,4-4 0 15,4-9-1-15,2-7 1 0,2-6 0 16,0-4 0-16,0-3 0 16,0-1 0-16,0-6-1 15,0-2 0-15,0-1-4 16,0 0 3-16,0 0 1 16,0 0 1-16,0 0 0 15,0 0 0-15,0 0 1 16,0 0 0-16,-3 0 2 15,-6-8-2-15,2-5 4 16,-5-4-4-16,0-7 0 16,-7-1-1-16,2-3-1 15,-7 0-1-15,3 9 2 0,7 10 0 16,-1 9 3 0,1 0-1-16,10 20-2 0,-6 27-2 15,5 15 2-15,5 13 9 16,0 2-5-16,0-7 2 15,0-10 0-15,0-17-3 16,0-17-3-16,0-14 1 16,0-5-1-16,0-7-5 15,5 0-34-15,7 0-30 16,2-4-17-16,7-16-82 16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2:18:29.663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FB43237D-8B7B-4D91-B50B-48D835E6DA68}" emma:medium="tactile" emma:mode="ink">
          <msink:context xmlns:msink="http://schemas.microsoft.com/ink/2010/main" type="inkDrawing" rotatedBoundingBox="18354,17433 18409,15525 18647,15532 18592,17440" shapeName="Other"/>
        </emma:interpretation>
      </emma:emma>
    </inkml:annotationXML>
    <inkml:trace contextRef="#ctx0" brushRef="#br0">136 1337 7 0,'0'15'107'0,"0"4"-30"15,0 9-31 1,0 8-6-16,0 7-5 0,0 2-12 16,7-2-6-16,-4-9-2 15,3-8-7-15,0-10 2 16,-2-7-6-16,-2-9-1 15,-2 0-3-15,0 0-4 16,0 0 4-16,0-23 5 16,0-20 9-16,3-17-1 15,-1-15-8-15,6-4-3 16,-8 0 0-16,0 6-2 16,0 2 0-16,0 12 0 15,0 12 1-15,0 12-1 16,-8 18 0-16,3 11 1 15,5 6 0-15,0 0-1 0,0 0-1 16,0 23 0-16,0 20 1 16,-2 17 4-16,0 17 5 15,0 9 3-15,-4 3-1 16,6-1 1-16,0-7-4 16,0-12-5-16,0-18-2 15,0-17 0-15,6-19-1 16,-4-11-1-16,-2-4-4 15,0 0-2-15,0-29 7 16,2-27 0-16,5-19 12 16,1-19-9-16,-4-9-3 15,-2-2-7-15,-2 9-3 0,0 9 2 16,0 14 5 0,0 19-2-16,-6 16 2 0,-7 14 3 15,9 14 1-15,-4 7 0 16,6 3-1-16,2 0-2 15,-4 28-7-15,1 13 9 16,-6 19 0-16,6 15 2 16,1 10 8-16,2 11 0 15,0-6-2-15,0-4-3 16,0-13-2-16,0-18-2 16,0-21 1-16,0-21-1 15,0-11-1-15,0-2-4 16,0-2 1-16,0-21 3 0,0-20 3 15,0-15 6-15,0-14-9 16,0-7 0-16,0 2-5 16,0 4 0-16,0 4 0 15,0 12 2-15,0 14 0 16,0 19 2-16,0 16 1 16,0 8 2-16,0 0 6 15,0 0-8-15,-2 17 1 16,-6 15-1-16,4 13 4 15,-4 11-1-15,6-1 4 16,2-4-2-16,0-8-1 16,0-11-2-16,0-17-1 15,0-4-1-15,0-9 0 16,0-2-2-16,0 0 1 0,0-2-2 16,0-19 2-16,0-16 1 15,0-21 9-15,0-6-8 16,8-4-1-16,-6 6-6 15,-2 10 0-15,0 12-2 16,0 6 5-16,0 6 0 16,0 13 1-16,0 4 0 15,0 11 2-15,0 0 0 16,0 0 0-16,0 0-9 16,0 15-2-16,0 13 11 15,0 13 1-15,0 12 1 16,0 11 8-16,0 0 0 15,0 3 0-15,0-12-3 0,0-10-2 16,0-15-2-16,0-15-2 16,0-8-1-16,0-7-2 15,0 0-3-15,0 0 3 16,0-14 0-16,0-15 2 16,0-20 7-16,2-16 2 15,10-7-9-15,-7 3-2 16,-1 3-3-16,1 0-4 15,-2-1 0-15,-3 1 2 16,2 2-9-16,0 13 9 16,-2 14 3-16,0 15 3 15,0 14 0-15,0 8-1 0,0 0-3 16,0 0-6-16,0 11-1 16,0 10 12-16,0 11 0 15,0 13 5-15,0 4 3 16,0 0 3-16,8-1-3 15,-4-12-2-15,-2-8-3 16,1-13 0-16,4-9 0 16,-4-6-2-16,-3 0 0 15,2 0-1-15,-2 0 0 16,0-15-2-16,0-13 2 16,4-8 12-16,4-11-10 15,-6-2-2-15,3-3-3 16,-3 3-2-16,-2 0 0 0,0 4-5 15,0 2-2-15,0 3 6 16,0 8-4-16,-7 4 0 16,3 7-3-16,-4 12 9 15,4 3 3-15,1 6 1 16,-2 0 0-16,3 0-3 16,-1 0-1-16,3 0-1 15,-2 8-6-15,2 11 11 16,0 9 1-16,0 13 7 15,0 2 5-15,0 4 1 16,0-4-5-16,0-9 0 16,0-11-3-16,0-12-3 0,0-7 1 15,0-2-3 1,5-2 0-16,2 0-1 0,-4 0-1 16,-1-19 0-16,0-13 1 15,-2-9 8-15,0 1-5 16,0-1-3-16,0 4-1 15,0 8-1-15,0-4-1 16,-4 6-1-16,-9-3-3 16,11 0-4-16,-2 5-4 15,-4 1 6-15,4 2 0 16,-4 7 7-16,4 5 1 16,1 1 1-16,-7 3 0 15,8 3 1-15,-2-1-1 16,4 2 1-16,-2 2-1 15,-4 0 1-15,6 0 0 0,0 0-1 16,0 0 0-16,0 9-3 16,-4 12 3-16,1 11 2 15,-4 7 3-15,5 1 5 16,-1-3-2-16,1-5-2 16,-2-11 0-16,-2-10 0 15,4-3-3-15,2-8-1 16,0 0-2-16,0 0-1 15,0 0 0-15,0-10-5 16,0-11 6-16,0-7 7 16,0-6-6-16,0-3 1 15,2 0-2-15,6-1-2 0,-4 2-5 16,-1 1 0-16,-1 4-6 16,-2 7 5-16,0 9 2 15,0 2 4-15,0 7 0 16,0-1 1-16,0 5 0 15,0 0-1-15,0 2 2 16,0 0 0-16,0 0-2 16,0 0 2-16,0 0-1 15,5 0-4-15,-5 0 0 16,2 0-1-16,-2 0-1 16,0 2 2-16,0 0 0 15,3 1 5-15,-1-3 4 16,-2 0-2-16,2 0-1 0,-2 0-1 15,0 0 0 1,0 0-1-16,0-7-1 0,0-8 2 16,0 2 5-16,0-2-1 15,6 7-2-15,-6 1-2 16,0 3 1-16,0 4 0 16,0 0 0-16,0 0-1 15,2 0 0-15,-2 2-3 16,0 11-2-16,2 8 5 15,8 12 12-15,-6 9-3 16,3 9 6-16,3 7 5 16,4 2-4-16,-2 0-2 15,-3-2 0-15,1-7-4 16,-5-6-1-16,4-7 0 0,-2-12-6 16,1-6-2-16,-4-10 1 15,4-10-2-15,-6 0-3 16,-2 0-2-16,0 0 2 15,0-8 2-15,2-20 1 16,-2-13 8-16,7-13-6 16,1-5-2-16,-2-3-4 15,0 4-9-15,-6 11 3 16,0 6 0-16,0 11 0 16,0 9 4-16,0 10 3 15,0 7 3-15,0 4-1 16,0 0 1-16,0 4-9 15,0 20-4-15,0 10 13 0,0 9 4 16,0 6 1-16,0 4 1 16,-6 1 3-16,4-1-1 15,2-1-2-15,0-7-2 16,0-7 1-16,0-8-1 16,0-13-1-16,0-8 0 15,0-7-3-15,0-2 0 16,0 0 0-16,0 0 0 15,0-15-3-15,0-8 3 16,0-12 7-16,-2-10-6 16,0 2-1-16,-1 3-8 15,3 10 1-15,-7 13 0 0,5 10 6 16,2 7 1-16,-3 0-1 16,3 9-9-16,0 25 9 15,0 11 1-15,0 19 4 16,0 11 6-16,0 4-1 15,0 7 1-15,0 2 1 16,0 1-1-16,0 8-2 16,0 5 0-16,0 3-3 15,0-7 1-15,0-14-2 16,0-20-3-16,0-23 0 16,0-20-1-16,0-17 0 15,0-4-4-15,0 0-1 16,0-19 3-16,0-24 2 0,0-25 7 15,0-24-6 1,0-9-1-16,0 3-6 0,0 6 1 16,0 17-3-16,0 18-1 15,0 18 1-15,0 19 2 16,0 14 2-16,0 6 4 16,0 0-7-16,0 30-12 15,0 20 19-15,0 18 3 16,0 17 2-16,0 10 2 15,0 3 1-15,0-6-1 16,0-15-1-16,0-19-4 16,0-24 0-16,0-19-2 15,0-15 0-15,0 0-5 16,0-9 2-16,0-30 3 0,0-18 8 16,0-22-4-16,0-17-4 15,0-1-7-15,0 12-2 16,0 14 2-16,0 22 0 15,0 17 4-15,0 15 3 16,0 13 1-16,0 4 0 16,0 0-1-16,0 27-11 15,0 27 11-15,0 25 3 16,0 19 5-16,-2 9 2 16,2-4 0-16,-2-13-5 15,2-22 0-15,-6-23-4 16,6-21 0-16,0-16-1 15,0-8-2-15,0 0 1 0,-2 0 1 16,-2-15 0-16,-4-8 2 16,4-5 5-16,-1-6-6 15,0 2-1-15,3 2 0 16,-1 6-2-16,3 7-1 16,0 6 0-16,-2 7 1 15,0-2-1-15,2 2 0 16,0-1-1-16,0 1 0 15,0 4 4-15,0 0-1 16,0 0-3-16,0 2-1 16,0 13-2-16,-2 8 7 15,-8 8 2-15,5 3-1 0,-5-2 0 16,6-5 0-16,-6-9-1 16,6-1 2-16,1-2-1 15,-6 0-1-15,6-5 0 16,-7-1 1-16,4-3 0 15,4-3 0-15,-6-2-1 16,3-1 1-16,5 0-1 16,-2 0-1-16,-5-1-3 15,2-21-4-15,1-8-3 16,-4-8 6-16,4-8-2 16,4 0 1-16,-8 5 3 15,3 9 0-15,3 13 2 16,0 8 1-16,2 9 0 0,0 2 1 15,0 0-1 1,0 2-4-16,0 17-2 0,-2 15 6 16,-6 16 4-16,4 9-2 15,-4 6 3-15,1-1 0 16,0-8-1-16,2-12 2 16,1-11-3-16,2-16 0 15,-4-13-2-15,6-4-1 16,0 0-1-16,0-2-2 15,0-19-3-15,0-12 6 16,0-8 7-16,0-3-4 16,0 3-3-16,0 7 0 15,0 8-1-15,0 11-1 16,0 11 2-16,0 4-3 0,0 0-5 16,6 0-1-16,-4 0-2 15,0 0 1-15,2 13 4 16,4 6 6-16,-3 9 8 15,-1 4 0-15,4 5-3 16,-4-6-1-16,-2-5 2 16,6-7-4-16,-6-10-1 15,-2-3-1-15,2-6-1 16,1 0 0-16,-3 0 0 16,0 0 1-16,0 0-1 15,0 0-1-15,0 0 0 16,0-4-1-16,2-15 3 15,8-9 4-15,4-8 1 0,-7-5-5 16,3 4 0-16,0 8-6 16,-8 14 1-16,4 10-2 15,-6 5 2-15,8 0-1 16,-6 20 0-16,-2 14 6 16,0 11 11-16,0 6 2 15,0 3-2-15,0-3-3 16,0-6-4-16,0-13 3 15,0-11-3-15,0-10 1 16,0-11-5-16,0 0 0 16,0 0-4-16,0 0 3 15,0 0-1-15,0-2-4 0,0-13 3 16,0 0 3-16,0-4 2 16,0 2 2-16,3-1-3 15,-1 8-1-15,5 3-1 16,-4 5-3-16,-3 2-2 15,0 0-2-15,2 0-3 16,0 0 4-16,0 0 3 16,-2 2 4-16,0-2 0 15,0 0 6-15,0 0-6 16,0 0-7-16,0-8-19 16,6-11-26-16,-2-11 31 15,8-9-5-15,-3-2-34 16,-1 5-11-16,-1 6-26 0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2:18:33.157"/>
    </inkml:context>
    <inkml:brush xml:id="br0">
      <inkml:brushProperty name="width" value="0.15875" units="cm"/>
      <inkml:brushProperty name="height" value="0.15875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A4A45FBD-75EC-4014-999D-CE4C3338DFF9}" emma:medium="tactile" emma:mode="ink">
          <msink:context xmlns:msink="http://schemas.microsoft.com/ink/2010/main" type="writingRegion" rotatedBoundingBox="17382,13586 19620,13840 19433,15479 17195,15224"/>
        </emma:interpretation>
      </emma:emma>
    </inkml:annotationXML>
    <inkml:traceGroup>
      <inkml:annotationXML>
        <emma:emma xmlns:emma="http://www.w3.org/2003/04/emma" version="1.0">
          <emma:interpretation id="{45E86795-D3E0-4208-93E9-0B9E85D90AF8}" emma:medium="tactile" emma:mode="ink">
            <msink:context xmlns:msink="http://schemas.microsoft.com/ink/2010/main" type="paragraph" rotatedBoundingBox="17382,13586 19620,13840 19433,15479 17195,152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EE346D-BFD3-46B3-AF97-1137DEAB0201}" emma:medium="tactile" emma:mode="ink">
              <msink:context xmlns:msink="http://schemas.microsoft.com/ink/2010/main" type="line" rotatedBoundingBox="17382,13586 19620,13840 19433,15479 17195,15224"/>
            </emma:interpretation>
          </emma:emma>
        </inkml:annotationXML>
        <inkml:traceGroup>
          <inkml:annotationXML>
            <emma:emma xmlns:emma="http://www.w3.org/2003/04/emma" version="1.0">
              <emma:interpretation id="{065E728E-A06A-4A1D-811B-20DB0322F671}" emma:medium="tactile" emma:mode="ink">
                <msink:context xmlns:msink="http://schemas.microsoft.com/ink/2010/main" type="inkWord" rotatedBoundingBox="17382,13586 19620,13840 19433,15479 17195,15224"/>
              </emma:interpretation>
              <emma:one-of disjunction-type="recognition" id="oneOf0">
                <emma:interpretation id="interp0" emma:lang="es-ES" emma:confidence="0">
                  <emma:literal>11</emma:literal>
                </emma:interpretation>
                <emma:interpretation id="interp1" emma:lang="es-ES" emma:confidence="0">
                  <emma:literal>111</emma:literal>
                </emma:interpretation>
                <emma:interpretation id="interp2" emma:lang="es-ES" emma:confidence="0">
                  <emma:literal>11.</emma:literal>
                </emma:interpretation>
                <emma:interpretation id="interp3" emma:lang="es-ES" emma:confidence="0">
                  <emma:literal>11,</emma:literal>
                </emma:interpretation>
                <emma:interpretation id="interp4" emma:lang="es-ES" emma:confidence="0">
                  <emma:literal>hp</emma:literal>
                </emma:interpretation>
              </emma:one-of>
            </emma:emma>
          </inkml:annotationXML>
          <inkml:trace contextRef="#ctx0" brushRef="#br0">28 58 83 0,'-7'-8'90'16,"2"1"-47"-16,3 1-9 15,-4-3 0-15,4 3-7 0,0-1-1 16,0 1 0-16,0 0-5 16,2 3-4-16,0 2 3 15,0 1-5-15,0 0-4 16,0 0 1-16,0 0-4 15,0 1-7-15,2 14 4 16,14 13 3-16,13 11 7 16,6 12 0-16,13 18 0 15,7 12-1-15,7 13-2 16,2 6-3-16,-5 5-5 16,1-2 0-16,-15-3-2 15,-7-10-1-15,0-15-1 16,-9-13 1-16,-6-14-1 0,1-10 0 15,-7-8 1-15,-3-11-1 16,-2-8 0-16,-5-9 1 16,1-2 0-16,-4 0 0 15,-4 0-1-15,0 0 0 16,0-2 0-16,0-9 0 16,0-6 6-16,-16-6-6 15,-1-8 0-15,-10 0 0 16,7-6 1-16,-7-1-1 15,-2-5 0-15,1-7 0 16,-3-7 0-16,-4-7-1 16,-4-9 1-16,1-2-4 15,-5 0 1-15,3 3-1 16,6 5-2-16,4 3 2 0,11 17 0 16,2 17 4-16,7 15 0 15,8 13 1-15,2 2-1 16,0 0 0-16,0 0-7 15,0 17-3-15,12 15 10 16,19 21 2-16,7 21 5 16,12 13-1-16,2 16 2 15,3 8-3-15,-5-4-3 16,-5 0-1-16,1-2 2 16,1-1-1-16,-2 6 5 15,0-8-4-15,-2-12-2 16,-10-19 1-16,-2-20 1 15,-10-23-3-15,-4-16 0 0,-5-7 0 16,-4-5-2-16,-4 0 2 16,-4 0 2-16,2 0-2 15,-2-5 0-15,0-7-5 16,0-1-10-16,0 0-7 16,0 0-15-16,0 2-25 15,0 1-26-15,10-3-36 16,-1-2-84-16</inkml:trace>
          <inkml:trace contextRef="#ctx0" brushRef="#br0" timeOffset="1170.9282">1987 1380 104 0,'0'0'84'0,"0"0"-78"16,0 0 9-1,0-8 24-15,5-18-6 0,9-15-2 16,0-17-10-16,1-12-10 16,-1-13-3-16,3-12 1 15,-1-11-7-15,-2-12-1 16,-1-2 2-16,-1 11-2 16,-10 17-1-16,-2 22 2 15,0 16 4-15,0 20 5 16,0 14-1-16,0 14 2 15,0 6 2-15,0 0 7 16,0 0-13-16,0 13-8 16,0 14 1-16,-8 16 11 15,2 16-10-15,-7 15 5 0,7 14-5 16,-6 10 3 0,-3 7 1-16,1 2-4 0,-2-6 1 15,1-5-2-15,3-15 1 16,5-19-1-16,0-19-1 15,2-24 1-15,5-12-1 16,-2-7-5-16,2 0 3 16,0-18 0-16,0-26 2 15,0-27 5-15,9-25-1 16,17-26-4-16,7-17-2 16,8-7-2-16,2 5 2 15,-7 13 0-15,-3 23 0 16,-9 21-2-16,-10 27 3 0,-9 27 1 15,-5 21 0-15,0 9 1 16,0 2 2-16,0 37-1 16,-5 19 8-16,-19 23-8 15,-5 15 4-15,-4 5 0 16,5 1-1-16,2-8-4 16,4-19 0-16,8-19-1 15,7-26 0-15,5-20-17 16,-4-5-19-16,6-5-36 15,0 0-16-15,0-9-61 16</inkml:trace>
        </inkml:traceGroup>
      </inkml:traceGroup>
    </inkml:traceGroup>
  </inkml:traceGroup>
</inkml:ink>
</file>

<file path=ppt/ink/ink14.xml><?xml version="1.0" encoding="utf-8"?>
<inkml:ink xmlns:inkml="http://www.w3.org/2003/InkML">
  <inkml:definitions/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2:20:10.016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6CE7C1A7-1EC1-45C7-8386-F325BD431109}" emma:medium="tactile" emma:mode="ink">
          <msink:context xmlns:msink="http://schemas.microsoft.com/ink/2010/main" type="inkDrawing" rotatedBoundingBox="8129,9417 9959,6473 12418,8002 10589,10946" shapeName="Other"/>
        </emma:interpretation>
      </emma:emma>
    </inkml:annotationXML>
    <inkml:trace contextRef="#ctx0" brushRef="#br0">1599 2242 24 0,'0'82'58'0,"0"-9"-13"15,16-16-14 1,6-24-11-16,-2-9-16 0,-7-13-3 15,-4-11-1-15,7 0-1 16,-13-5-9-16,10-38 10 16,-13-24 14-16,0-19-5 15,0-14-6-15,0-15-2 16,-13 10-1-16,-15 7 0 16,-8 18 0-16,-5 27 3 15,0 18 0-15,3 29 29 16,-3 6 6-16,5 37-19 15,11 29-9-15,6 17 6 0,13 13-1 16,6 14 0 0,0 3 3-16,0-2-5 0,22-5-1 15,6-21-4-15,8-17-7 16,-1-25-1-16,-4-25-1 16,-2-18-4-16,-7-6-4 15,0-49 9-15,-13-25 1 16,-1-22 7-16,-8-9-8 15,0-3-2-15,-33 18-5 16,-8 18 1-16,-13 18 5 16,-13 28 1-16,-2 16 0 15,-4 16 0-15,7 0-2 16,8 40 2-16,14 16 5 16,19 16 4-16,15 11 3 15,10 7-3-15,10 3 0 0,37-11-2 16,11-20-1-16,11-19-6 15,7-23 0-15,-7-20-5 16,2-22 4-16,-24-43-1 16,-6-18 2-16,-22-15 4 15,-16-2-3-15,-3 6 1 16,-3 11-1-16,-38 18-1 16,-13 16 0-16,-13 18 2 15,1 18-2-15,-10 13 0 16,13 0-3-16,2 28 0 15,17 14 1-15,19 12 2 16,12 12 0-16,13-1 5 0,0 10-3 16,22-7 0-16,35-5-1 15,7-12 1-15,12-12 1 16,-7-26-3-16,5-13-1 16,-14-18-3-16,-19-32 4 15,-19-11 0-15,-16-6 2 16,-6-5-2-16,0 0 7 15,-41 6-3-15,-6 8-3 16,-16 8 0-16,-11 17 1 16,8 9-2-16,-5 16 1 15,21 8-1-15,12 5-3 16,19 42-2-16,16 16 5 16,3 12 3-16,22 8 0 0,25-1 0 15,13-12 1 1,8-29-3-16,-5-21-1 0,-13-20-1 15,-6 0-5-15,-11-45 5 16,-17-23 1-16,-13-20 2 16,-3-12-2-16,-13-8-2 15,-28-1 2-15,-9-2-3 16,-11 14-2-16,-15 14-1 16,-4 18 2-16,4 27 2 15,7 21 2-15,8 17-3 16,14 14 1-16,9 49-2 15,16 25 4-15,15 22 6 0,7 15 1 16,19 3 2 0,35 0 0-16,7-13-3 0,15-22 0 15,-4-31-2-15,5-34-4 16,-14-28-6-16,-9-25 4 16,-16-50 2-16,-10-29 1 15,-25-18-1-15,-3-11 0 16,0 3-4-16,-28 5-8 15,-16 17 7-15,-10 21-2 16,-6 32 3-16,-4 27 4 16,1 23 0-16,0 5-2 15,6 38 0-15,2 33 1 16,14 20 1-16,19 20 6 16,6 7 2-16,16 2-1 15,0-3 0-15,22-10-5 0,26-11 1 16,-1-18 0-16,14-28-3 15,-1-30-1-15,-6-20-1 16,-4-13-3-16,-11-50 4 16,-20-22 1-16,-13-15 4 15,-6-2-4-15,0 7 2 16,-39 16-2-16,-8 17 0 16,0 17 0-16,-7 18 1 15,-4 16-1-15,14 11 0 16,-6 0-1-16,2 42-1 15,4 16 1-15,16 15 0 16,9 13 2-16,8 8 0 0,11 5 2 16,0 0-1-16,22-16 0 15,14-13-2-15,-1-25 0 16,3-22 0-16,-10-18-1 16,-3-5-2-16,5-5-3 15,-8-37 5-15,-3-16 1 16,-13-10 0-16,-3-2 2 15,-3-2 2-15,0 17-4 16,-20 16 0-16,-10 15 0 16,-6 16 2-16,-2 8-1 15,-3 0-1-15,0 15-2 16,5 20-1-16,8 10 2 16,3 0 0-16,6 6 1 0,6 1 0 15,-3-4 1 1,13 0-1-16,0-3 0 0,3-7 0 15,0-9 0-15,0-10 0 16,0-6-1-16,0-13 1 16,0 0 0-16,0 0-2 15,0 0-8-15,0-19-7 16,0-20 17-16,3-10 1 16,13-9 4-16,-3 5-5 15,-4 7 0-15,-6 10 0 16,-3 13 0-16,0 8-1 15,0 13 1-15,0 2 3 0,-6 0 0 16,-16 14-3 0,-13 22-2-16,-3 11 1 0,-6 4 2 15,-1-6 0-15,4-5 0 16,0-8 0-16,3-7-1 16,3-5 2-16,7-3-2 15,3-3 0-15,-2-2 0 16,15-7 0-16,-1-2-2 15,7-3 2-15,3 0 0 16,-4 0 0-16,7 0-1 16,0 0-1-16,0 0 1 15,0 0-1-15,0 0-2 16,0 0 4-16,0 0 1 16,0-5 2-16,0 0-3 15,0 1 0-15,0 2 0 0,-3-2 0 16,3 4 0-16,0-1 0 15,0-3 0-15,0 4 0 16,-3-3 3-16,3 3 0 16,-6 0 2-16,-1 0 2 15,4 0-4-15,0 0-1 16,0 0-1-16,-3 0 0 16,-4 0-1-16,1 0 0 15,-7 0 0-15,0 0 0 16,-1 0 2-16,3 0-2 15,1 0 0-15,-7 0 1 16,15 0 0-16,-9 0-1 0,11 0 0 16,3 0 0-16,-3 0 0 15,3 0-1-15,0 0-3 16,0 0 1-16,0 0 1 16,0 0 2-16,0 0 0 15,0-8 0-15,0-7 1 16,0-5-1-16,6 0 0 15,-3-2 0-15,8-1 0 16,-6 3 0-16,1-2 1 16,8 1-1-16,-9-3 0 15,9 3 0-15,-8-3 0 16,7 4 0-16,-7 2 0 16,4 0 0-16,-1 3 0 15,-6 3 0-15,0 2 0 16,4-5 0-16,2 2 0 0,-6-2 0 15,10 0 0-15,3-2 0 16,-10-3 0-16,10-2 0 16,0-2 0-16,-7 2 0 15,7-1 1-15,-7-2-1 16,7 1 0-16,-2 1 1 16,-6 5-1-16,3-2 0 15,-2 3 1-15,-6-4 0 16,10 1-1-16,-4 3 0 15,7-3 2-15,0 3-1 16,0-1-1-16,-7-2 1 16,7-2 0-16,-7-4 1 0,1 1 0 15,-4 0-2-15,7-5 1 16,-10 5-1-16,3 1 3 16,4 4-3-16,-4-1 0 15,8-3 0-15,-6-4 0 16,-5-3 0-16,11-3 1 15,-6-4-1-15,6-5 0 16,-8 0 0-16,10 4 1 16,-13-8-1-16,13 9 0 15,-3 0 0-15,-4 4 0 16,4 6 0-16,-7 1 0 16,-3 6 0-16,0-3 0 15,4 0 0-15,-7 2 1 0,0-4-1 16,3-2 0-16,-3-1 0 15,3-1 0-15,0-2 0 16,-3-1 0-16,0 0 0 16,0-1 0-16,0-1 0 15,0 4 0-15,0 3 0 16,0 4 1-16,3 2-2 16,-3 5 2-16,0 1-2 15,7 3 1-15,-7 5 0 16,3 1 0-16,0 0 1 15,0 1-1-15,-3 2 0 16,3-1 0-16,-3 3 0 0,3-2 0 16,-3 2-1-16,10-3 0 15,-7-2 1-15,3 1 0 16,4-1 0-16,-4 0 0 16,5 4 0-16,-5-2 0 15,-4 3 0-15,4-2 0 16,2 4-1-16,-8 0 1 15,0 0-4-15,0 0 3 16,3 0-1-16,-3 0 1 16,0 0-1-16,0 0 1 15,0 0 1-15,0 0 0 16,3 0 0-16,0 9 5 16,-3 8-3-16,13 9-2 15,-7-2 3-15,0 11-2 16,7 2 1-16,-10 1-1 0,7 0-1 15,-4 0 1-15,-3-4 1 16,-3-5-1-16,0-10 1 16,0 2 0-16,0-4 0 15,3 1 0-15,7 2-2 16,-7-1 1-16,0-4-1 16,-3-4 0-16,0-8-1 15,0-3 0-15,0 0-2 16,0 0-2-16,3-14 3 15,0-14 2-15,4-9 2 0,-1-8 3 16,-3 1-3 0,0 5-1-16,7-5-1 0,-4 1 0 15,-3 0 1-15,7 1-1 16,-1 7 0-16,-6 2-1 16,10 3 0-16,-10 8 0 15,3 1 1-15,2 11-1 16,-8 0 1-16,3 8-2 15,-3 2 2-15,0 0 1 16,2 0-1-16,-2 0 0 16,0 0-3-16,0 0 1 15,3 2-2-15,8 18 3 16,-2 15 1-16,7 10 3 16,3 3-3-16,-10 0 2 15,7-14 0-15,0-13 0 0,0-6-2 16,-4-9-2-16,7-6 0 15,0 0-1-15,0-9 0 16,3-30 3-16,-3-22 0 16,-2-9 6-16,-9-8-4 15,9 1-2-15,-11 6-2 16,4 4 1-16,-4 14 0 16,-3 14-1-16,4 16 0 15,-4 13-2-15,0 10 3 16,-3 0 0-16,3 23-3 15,-3 29 4-15,10 26 2 16,-1 9-1-16,10 5 6 0,0-6-1 16,3-13 1-16,0-9-3 15,-3-19-1-15,3-17-1 16,-2-7-2-16,-1-19-3 16,3-2-1-16,-3-12 1 15,3-39 3-15,-3-20 0 16,0-15 5-16,-6-2-5 15,-4 5-3-15,-6 20-7 16,0 24 9-16,-3 16-1 16,0 20 2-16,0 3 3 15,0 0-3-15,0 28 0 16,0 32 0-16,0 31 0 16,0 26 2-16,0 21 8 15,27 7 2-15,1-5 2 16,10-15-7-16,0-25-4 0,-7-34-3 15,4-29 0-15,-2-27-2 16,-8-10-6-16,-6-35 5 16,-8-43 3-16,0-29 4 15,-11-28-4-15,0-8-4 16,0 3-5-16,-19 14-2 16,-17 19 6-16,5 18-3 15,-4 26-1-15,0 35 9 16,13 25 4-16,0 3-4 15,13 55 0-15,2 25 0 0,7 30 4 16,0 21 3 0,19 12 6-16,16 2-2 0,3-13-3 15,3-19-2-15,1-33-4 16,-4-32-1-16,-10-31-1 16,-6-17-5-16,-3-7-3 15,-3-48 8-15,-10-25 0 16,-6-28 4-16,0-14-4 15,0-7-6-15,-6 10-4 16,-29 13 4-16,7 16 1 16,-5 28 1-16,8 26 3 15,6 21 1-15,3 15 3 16,13 10-3-16,3 43 1 16,0 32-1-16,13 28 1 15,18 15 7-15,8 5 3 0,12-8-4 16,-4-19-1-16,-3-27-5 15,-3-32 0-15,-2-25-1 16,-14-22-6-16,-6 0 0 16,-3-39 5-16,-10-29 1 15,1-30 3-15,-7-10-3 16,0-4-3-16,-7 14-1 16,-15 15-8-16,0 21 10 15,3 20-1-15,10 19 3 16,-1 20 1-16,7 3 0 15,3 0-1-15,0 20-2 16,0 21 2-16,0 16 1 0,22 14 0 16,-3-2 2-16,6 4 0 15,1-10 0-15,-4-11-2 16,0-16 0-16,-13-16-1 16,4-11 0-16,-13-9-1 15,0 0-3-15,0 0 1 16,0-12-3-16,0-26 6 15,0-20 8-15,-13-16-8 16,1-1-1-16,-4 12-4 16,0 13 0-16,0 12 3 15,10 16 1-15,3 7 1 16,3 12 1-16,0 3-1 16,0 0 1-16,0 0-1 15,0 0-5-15,0 0-1 0,0 0-1 16,0 13 7-16,0 3 6 15,0 1-6-15,3 5 0 16,10 10 1-16,-1 11-1 16,7 17 3-16,3 8 4 15,8 4-1-15,-2-10 0 16,-6-14-3-16,-3-13-2 16,-3-17 0-16,-13-13-1 15,-3-5-2-15,0 0-2 16,0 0-1-16,0-28 5 15,0-19 8-15,-3-12-4 0,-16-7-4 16,0 3-4 0,-6 10 3-16,3 8-1 0,0 4-1 15,-5 3 3-15,15 7-2 16,-4 0-1-16,0 7 2 16,10 2-1-16,-7 2-5 15,10-3-4-15,-3 1 4 16,3 9 3-16,-4 3 3 15,7 7 1-15,0 3 0 16,0 0 1-16,0 0-1 16,-6-2 1-16,6-3-1 15,-3-8 0-15,-10 1-1 16,10-1 1-16,-3-1 0 0,3 4 0 16,-4 2 0-1,4 5 0-15,3 3 0 0,0 0 0 16,0 0-1-16,0 0-3 15,0 0-2-15,0 0-1 16,0 0 6-16,0 0 1 16,3 0 1-16,4 0 0 15,-1 3-1-15,-3 4 0 16,3 6-1-16,7 4 1 16,3 12 6-16,-4 10-2 15,14 8 2-15,-1 6-1 16,0 4 2-16,8 1-2 15,-5-3 0-15,-6 4 0 16,7 3 1-16,-7 4-1 0,0 2 2 16,3 3-1-16,0 6 1 15,10 1-3-15,-7 2-2 16,8 3 2-16,-11-4-3 16,7-8 1-16,-7 4 0 15,-3-15 0-15,-3-9 0 16,0-2-1-16,0-16 2 15,-5-4-2-15,-8-3-1 16,10-13 0-16,-10 2 0 16,10-6 0-16,-13-6 1 15,-3-3-1-15,3 3 0 16,-3-3 0-16,0 0 0 0,0 0-2 16,0 0-1-16,0-3 1 15,-3-14 2 1,-16-21 1-16,-9-7-1 0,-8-13-2 15,4-7-1-15,4 6 1 16,6 16-4-16,6 14 4 16,10 23 2-16,3 6 0 15,3 0-2-15,0 35-7 16,0 10 9-16,3 25 3 16,13 0-2-16,-4 4 0 15,1-3 1-15,-4 4-1 16,4 10 2-16,-4 3-1 15,7 15 2-15,6 2-1 16,-3-5-2-16,0-7 0 16,-2-21-1-16,-14-20 0 0,2-18 2 15,3-22-2-15,-8-10 0 16,0-2-2-16,0 0 0 16,0-14-2-16,0-24 4 15,-22-20 4-15,-11-17-4 16,5-5-1-16,-7 1 0 15,0 3 1-15,10 18-1 16,3 16 1-16,6 22 0 16,13 16-1-16,3 4 1 15,0 21-8-15,0 34 8 16,0 28 3-16,9 20-2 16,4 7 0-16,-7-14 0 15,1-10 3-15,-7-24-2 0,0-28 0 16,0-22 1-16,0-12-3 15,0 0-4-15,0-49 0 16,-26-34 4-16,-2-33 1 16,-8-30-1-16,2-8-4 15,-14 3 0-15,7 14 1 16,0 22-7-16,10 30-3 16,4 39 11-16,13 32 2 15,0 14-1-15,14 70 3 16,0 29-2-16,0 32 3 15,3 17 0-15,16 7 4 16,0-10-3-16,-2-20 1 0,-9-27-2 16,6-43-1-1,-11-34-2-15,-3-21-1 0,0-45-19 16,0-55 20-16,0-43 3 16,-19-28-3-16,-1-7-6 15,-2 11 4-15,-3 21 0 16,-10 29 0-16,7 29-6 15,-1 40 2-15,4 36 6 16,3 19-1-16,5 76-2 16,12 32 3-16,2 38 8 15,3 19-2-15,0 6 6 16,0-2-2-16,11-14-5 16,16-24-3-16,-12-38-1 15,-2-42-1-15,-7-45 0 16,1-13-11-16,-7-61-18 0,0-44 29 15,0-34 8-15,-13-24-8 16,-3 2-1-16,-3 26 0 16,-6 22-5-16,2 35 2 15,-2 36 1-15,-4 35 3 16,4 7 1-16,3 51-1 16,3 25 0-16,0 34 4 15,13 15-2-15,6 8 5 16,0 2-5-16,0-18 0 15,0-26 0-15,0-34-2 16,6-27 0-16,-6-30-3 16,0 0-18-16,0-32-13 0,0-28 34 15,0-20 0-15,0-8 1 16,-16-1 2-16,4 21-3 16,-1 22 0-16,-4 21 1 15,9 15 1-15,-12 10 2 16,-2 0-2-16,-7 20-2 15,1 23 0-15,3 7 0 16,-7 5 1-16,4 6 0 16,-8-4 0-16,14-3 1 15,-3-11-2-15,6-10 0 16,3-12 1-16,13-12-1 16,-7-9 1-16,7 0-1 15,0 0-7-15,0-6 3 0,-10-18 4 16,4-11 0-16,-7-6 0 15,-6-1 0-15,3-5-2 16,-3 9 1-16,-1 8-1 16,1 15 2-16,3 13 0 15,0 2 0-15,3 0-3 16,-6 20-2-16,13 14 5 16,-7 12 1-16,0-1-1 15,13-5 0-15,-7-5-1 16,10-10 1-16,0-7 0 15,0-7 1-15,0-7-1 16,0-4 0-16,0 0-2 0,0-45-13 16,0-25 11-16,0-33 4 15,0-27 3-15,-6-11-2 16,0 1-1-16,-10 7-2 16,-6 7 0-16,-3 9 1 15,-8 15 0-15,8 15-2 16,0 28 3-16,-4 28 0 15,7 27 0-15,3 4 9 16,2 46-3-16,9 34 4 16,5 25-2-16,3 23 0 15,0 19 4-15,3 4 1 16,22-9 1-16,10-14-4 16,6-33-6-16,0-40-4 0,3-39-2 15,-5-16-7 1,2-58 3-16,-6-52 6 0,-13-43 4 15,-3-37 0-15,-13-15-4 16,-3 4 0-16,-3 20-1 16,0 32-16-16,-25 29 13 15,-22 24 1-15,-7 21 0 16,-7 30-4-16,4 33 5 16,10 16 2-16,3 67-4 15,11 44 4-15,17 35 6 16,16 30 3-16,0 16 10 15,30 1-8-15,20-14 3 0,20-33-4 16,10-40-6-16,5-48-4 16,-3-53-4-16,-5-24-5 15,-11-75 7-15,-19-48 2 16,-9-33 4-16,-19-16-3 16,-16 6-1-16,-3 16-12 15,-3 33 11-15,-38 28-3 16,-19 15-2-16,-17 17 2 15,-5 18 3-15,-6 25-4 16,-5 29 4-16,18 17-2 16,2 58 1-16,18 28 2 15,30 29 9-15,16 26-5 0,9 20 3 16,9 9 1 0,35-6 0-16,27-28-3 15,11-30-1-15,7-46-4 0,9-47 0 16,-16-30-8-16,-2-48 4 15,-23-44 4-15,-26-21 1 16,-15-9 2-16,-16 2-3 16,0 17-3-16,-19 17 2 15,-22 27 0-15,-16 21 1 16,-7 30 2-16,1 8-2 16,-6 40-1-16,-2 28-1 15,14 12 0-15,10 9 2 16,22 5 0-16,9 6 2 15,13 5-2-15,3-5 1 16,0-7-1-16,9-21 0 0,17-17 0 16,-11-16 0-16,4-15 0 15,-3-16-1-15,-3-3-1 16,-7-5-1-16,-3 0-2 16,-3 0 0-16,0 0 1 15,0-17 4-15,0-4 0 16,0-6 5-16,0-1-2 15,-16 0-1-15,-6 1-2 16,0 10 1-16,3 3 1 16,0 10 0-16,13 4 0 15,-10 0-2-15,7 0 0 16,-1 0 0-16,1 21-2 16,-2 4 0-16,6 7 1 0,5 5 1 15,0 6 2 1,0 6-2-16,0-4 1 0,19-3-1 15,3-1 0-15,-3-13-1 16,3-10 1-16,-6-6 0 16,-7-12-2-16,1 0-1 15,-7 0-2-15,-3-4 1 16,0-22 4-16,0-6 0 16,0-6 5-16,0 3-2 15,-13 5-2-15,-12 6 0 16,3 10 1-16,-6 7 0 15,-2 7-1-15,8 0-1 16,6 0-2-16,7 0 2 16,-7 10-1-16,10 4-1 0,3 7 2 15,3-1 0-15,0 8 1 16,0 2-1-16,0 5 0 16,0-7-1-16,9-1 1 15,4-10 0-15,-7-4 0 16,8-8 0-16,-9-2-1 15,-5-3 0-15,3 0 1 16,-3 0-1-16,0 0-2 16,0 0 2-16,0 0-1 15,0 0 2-15,-3-8 3 16,-13-4 6-16,-6 1-6 16,-6 1-2-16,-4 3 1 15,1 7-2-15,-1 0-2 0,4 0 2 16,-2 0 0-16,11 0 0 15,0 10 0-15,10-3 2 16,-7 4-2-16,13-5 0 16,0 4 1-16,0-2-1 15,-4 5 1-15,7-1 0 16,0 1-1-16,0 0 0 16,0-6 0-16,0-2-1 15,0-5-1-15,7 0-2 16,-4 0 0-16,0-15-2 15,-3-23 6-15,0-10 2 16,0-4 2-16,0 4-1 0,-16 11-2 16,-6 15-1-16,-3 9 6 15,-7 6-3-15,4 7-2 16,-8 0-1-16,11 7 0 16,0 17 0-16,-4 10-1 15,10 0 1-15,7 1 1 16,2 3 0-16,7-5 0 15,3 2-1-15,0-5 0 16,0-7 1-16,0-3-1 16,16-3-1-16,3-2 0 15,-3-7 1-15,-1-3-2 16,11-5-1-16,-17 0-1 0,10 0 1 16,-16-11 1-16,0-13 2 15,5-6 2-15,-8-1 0 16,0-4 2-16,-14 5-1 15,-14 5 0-15,-4 4-1 16,-9 12 1-16,-3 7-2 16,0 2-1-16,5 0 0 15,4 15-1-15,10 9-1 16,6 6 1-16,3 3 0 16,10 5 1-16,3-1 1 15,3 3-1-15,0-12 0 16,0-5 0-16,0-6-1 15,3-9 0-15,13 0-1 16,-4-4 1-16,4-4-1 0,0 0-2 16,-7 0 1-16,-2 0 0 15,-4-5 2-15,-3-12 1 16,0-3 2-16,0-5 3 16,-19 0 0-16,-3 2-4 15,-7 3 1-15,4 6-1 16,3 3 0-16,0 6 0 15,5 0 0-15,-2 5-1 16,13 0 2-16,4 0-2 16,-6 0-3-16,5 10 0 15,3 13 3-15,0 9 1 0,0-2-1 16,0 5 0 0,16-7 0-16,4-4 0 0,-7-10 0 15,-4-7 0-15,-4-7-1 16,-5 0-1-16,0 0-1 15,0 0-3-15,0 0 1 16,0-20 4-16,0-8 1 16,0-7 6-16,0 5-5 15,0 5 0-15,-11 2 0 16,-8 5 1-16,-1 7 0 16,-2 5-1-16,6 4 1 15,0 2 1-15,7 0-2 16,-4 0 0-16,7 5-1 15,-7 9 0-15,7 4 0 16,6 2 2-16,0 1-1 0,0 6-1 16,0 1 0-16,0-1 0 15,6 1-1-15,10-11 1 16,-3 0 0-16,-4-9 0 16,-3-2 0-16,4 1-2 15,-4-7 1-15,-6 0 0 16,10 0-1-16,-7 0-4 15,3 0 2-15,-3-13 4 16,0-7 0-16,-3-5 2 16,0 1 0-16,0 2 1 15,0 6-3-15,0-2 1 16,-12 1 3-16,-4 6-3 16,-3 5 0-16,13 6 2 0,3 0-3 15,-4 0 0-15,7 0-1 16,0 7-4-16,0 10 5 15,0 13 1-15,10-2-1 16,12 7 0-16,3-4 0 16,8 0 0-16,-5 0 0 15,13-4 0-15,-6-5 1 16,-4-4-1-16,7-8 3 16,0 2-3-16,4-12-2 15,-1 3 2-15,0-3 2 16,-3 0-2-16,-3 0-3 15,-7-25 3-15,-6-8 0 16,1-1 0-16,-4-8 3 16,-3-4-1-16,-10 6-2 0,-6 6 2 15,0 10-2-15,0 11 1 16,0 9 1-16,0 4 4 16,0 0-3-16,0 0-1 15,0 0 1-15,0 17-3 16,0 13 1-16,0 10-1 15,10 0 1-15,6-6 0 16,-1-8-1-16,14-10-1 16,-4-1 0-16,-3-13-3 15,11-2 2-15,-11 0 0 16,-3-17 1-16,0-11 1 16,-10-3 0-16,-3-3 1 0,1-1 0 15,-7-3 0-15,0 11 0 16,0-1 1-16,-16 8 1 15,-3 8-2-15,0 9 2 16,10 3-1-16,-4 0-1 16,-1 0-1-16,8 12-2 15,6 11-2-15,0 12 4 16,0 6 3-16,14 0-3 16,11-8 0-16,-3-7-2 15,16-19 1-15,-10-7-4 16,10 0 1-16,-2-28 3 15,-9-16 1-15,6-14 0 16,-11 2 2-16,-6-1-2 0,-10 2 2 16,-6 9-2-1,0 9 0-15,0 5 2 0,0 16-2 16,0 11 2-16,0 5 0 16,0 0 2-16,0 0-4 15,0 14-4-15,3 5 4 16,16 4 1-16,3-3-1 15,16-6-1-15,6-5-1 16,8-9-1-16,-2 0 1 16,1 0 1-16,-4-23 1 15,-5-11-1-15,-1-8 1 16,-16-5 0-16,4-6-1 0,-17-11-3 16,-5-1 0-1,-7-3-1-15,0-7-1 0,-13 10-3 16,-9 2 6-16,0 18-2 15,0 12 4-15,3 20 1 16,3 13 1-16,10 0 0 16,3 17-1-16,3 27 0 15,0 11 0-15,6 8 0 16,29 2 4-16,6-7 3 16,9-13-2-16,5-13-3 15,5-15-2-15,0-14 0 16,0-3-1-16,-7-23 1 15,-1-22 1-15,-14-10-1 16,-13-8 2-16,-16-2 1 16,1-4-2-16,-10 10 1 0,0 7-2 15,-16 12 0-15,-19 12 0 16,1 4 2-16,-4 17-1 16,-1 7 0-16,7 0-1 15,13 7-1-15,13 30-2 16,6 8 3-16,0 14 2 15,0 7 0-15,25 2 0 16,10-10-1-16,1-13 1 16,-8-18-2-16,4-14-2 15,-4-13-1-15,-9 0 0 0,3-18 1 16,-3-21 2 0,-16-16 1-16,-3-16 2 0,0-6-2 15,0 2 1-15,-25 5-2 16,-3 4-1-16,-17 6 0 15,-2 7 0-15,-11 6 1 16,11 22-1-16,0 10 0 16,-1 15 1-16,9 0-1 15,8 22-1-15,-4 11 1 16,0 12 0-16,10 7-3 16,6 3-25-16,10-9-45 15,9-9-64-15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1023" units="deg"/>
          <inkml:channel name="T" type="integer" max="2.14748E9" units="dev"/>
        </inkml:traceFormat>
        <inkml:channelProperties>
          <inkml:channelProperty channel="X" name="resolution" value="2155.72363" units="1/cm"/>
          <inkml:channelProperty channel="Y" name="resolution" value="3449.15796" units="1/cm"/>
          <inkml:channelProperty channel="F" name="resolution" value="2.84167" units="1/deg"/>
          <inkml:channelProperty channel="T" name="resolution" value="1" units="1/dev"/>
        </inkml:channelProperties>
      </inkml:inkSource>
      <inkml:timestamp xml:id="ts0" timeString="2015-09-20T12:20:20.793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Group>
    <inkml:annotationXML>
      <emma:emma xmlns:emma="http://www.w3.org/2003/04/emma" version="1.0">
        <emma:interpretation id="{67782623-AD01-4E27-A3D5-49823FBACFD6}" emma:medium="tactile" emma:mode="ink">
          <msink:context xmlns:msink="http://schemas.microsoft.com/ink/2010/main" type="writingRegion" rotatedBoundingBox="24258,14248 24514,15776 23333,15974 23077,14446"/>
        </emma:interpretation>
      </emma:emma>
    </inkml:annotationXML>
    <inkml:traceGroup>
      <inkml:annotationXML>
        <emma:emma xmlns:emma="http://www.w3.org/2003/04/emma" version="1.0">
          <emma:interpretation id="{0E417E70-4BA9-46CB-8040-5B1E24613BE5}" emma:medium="tactile" emma:mode="ink">
            <msink:context xmlns:msink="http://schemas.microsoft.com/ink/2010/main" type="paragraph" rotatedBoundingBox="24258,14248 24514,15776 23333,15974 23077,144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04AC068-024E-4B13-AE00-D0555094B864}" emma:medium="tactile" emma:mode="ink">
              <msink:context xmlns:msink="http://schemas.microsoft.com/ink/2010/main" type="line" rotatedBoundingBox="24258,14248 24514,15776 23333,15974 23077,14446"/>
            </emma:interpretation>
          </emma:emma>
        </inkml:annotationXML>
        <inkml:traceGroup>
          <inkml:annotationXML>
            <emma:emma xmlns:emma="http://www.w3.org/2003/04/emma" version="1.0">
              <emma:interpretation id="{4C508301-D553-479A-9365-F577CB13D9AA}" emma:medium="tactile" emma:mode="ink">
                <msink:context xmlns:msink="http://schemas.microsoft.com/ink/2010/main" type="inkWord" rotatedBoundingBox="24258,14248 24514,15776 23333,15974 23077,14446"/>
              </emma:interpretation>
              <emma:one-of disjunction-type="recognition" id="oneOf0">
                <emma:interpretation id="interp0" emma:lang="es-ES" emma:confidence="0">
                  <emma:literal>.</emma:literal>
                </emma:interpretation>
                <emma:interpretation id="interp1" emma:lang="es-ES" emma:confidence="0">
                  <emma:literal>o</emma:literal>
                </emma:interpretation>
                <emma:interpretation id="interp2" emma:lang="es-ES" emma:confidence="0">
                  <emma:literal>°</emma:literal>
                </emma:interpretation>
                <emma:interpretation id="interp3" emma:lang="es-ES" emma:confidence="0">
                  <emma:literal>º</emma:literal>
                </emma:interpretation>
                <emma:interpretation id="interp4" emma:lang="es-ES" emma:confidence="0">
                  <emma:literal>os</emma:literal>
                </emma:interpretation>
              </emma:one-of>
            </emma:emma>
          </inkml:annotationXML>
          <inkml:trace contextRef="#ctx0" brushRef="#br0">87-4 61 0,'-3'0'86'0,"3"0"-34"0,-3 0-2 16,3 0-9-16,0 0-8 15,0 0-10-15,0 0-1 16,0 0-1-16,0 0 0 16,0 0 1-16,0 0-6 15,0 0-4-15,0 3 3 16,0-3-2-16,0 6-2 15,0 0-3-15,0 5-2 16,0 6-1-16,0 3-3 16,0 9 1-16,0-3 0 15,0-1 1-15,0 3 1 16,-3 1-2-16,-4 4 2 0,7 0 0 16,0 1-2-1,0 1 3-15,0 4-1 0,0 1 1 16,0-1-1-16,0-1-3 15,0 2 1-15,0-5 3 16,0 0-4-16,0 0 1 16,0 0 0-16,0 5-1 15,0-2 0-15,0 7-1 16,10-5 2-16,-10 2-1 16,0-2 1-16,0-9-2 15,0 1 0-15,0-9 0 16,0-4 0-16,0-1 2 15,0-1-1-15,0 6-1 0,0 0-1 16,0 5 1 0,0-3-1-16,0-1 0 0,-3-4 0 15,-4-7 0-15,1-1 0 16,3 1 1-16,0 0-2 16,3-1 2-16,-7-4-1 15,4 1 1-15,0-1-1 16,3 4 0-16,0-7 0 15,-3-2 0-15,3 0 1 16,-3-3 0-16,3 3-1 16,0-1 1-16,0-2-1 15,0 0 0-15,0 0 0 0,0 0 0 16,0 0 0 0,0 0 0-16,0 0 0 0,0 0 0 15,0 0 0-15,0 0 0 16,0 0 0-16,0 0 0 15,0 0 0-15,0 0-1 16,0 0 1-16,0 0 0 16,0 0-1-16,0 0 0 15,0 0 1-15,0 0-1 16,0 0 1-16,0 0 0 16,0 0-1-16,0 0 0 15,0 0 1-15,0 0 0 16,12 0 0-16,4 0 0 15,0 0 0-15,3 0 1 16,0 0-1-16,1 0 1 0,-9 0-1 16,5 0 0-16,-2 0 0 15,5 0 0-15,-7 0 0 16,4 0 1-16,3 0-1 16,-3 0 1-16,3 2-1 15,0-2 0-15,0 3 0 16,1-3 0-16,-9 4 0 15,8-4 1-15,1 3-1 16,-4-3 1-16,0 0-1 16,-7 5 0-16,4-5 0 15,-7 0 0-15,0 0 1 16,4 0-1-16,-1 0 0 0,1 0 0 16,-4 0 0-16,0 0 0 15,4 0 0-15,-4 0-1 16,7 0 1-16,-1 0 0 15,1 0 1-15,3 0-1 16,1 0 0-16,-6 0 0 16,6 0 0-16,-1 0 0 15,3 0 1-15,-10 0-1 16,4 0 0-16,-1 0 0 16,-5 0 0-16,2 0 0 15,4 0 0-15,3 0 0 16,-7 0 0-16,10 0 0 15,-3 0 0-15,-4 0 1 16,7 0-1-16,-3 0 0 16,4 0 0-16,-1 0 0 0,-3-2 0 15,3 2 0-15,-7 0 1 16,1 0-1-16,3 0-1 16,-7 0 1-16,4 0 0 15,-7 0 0-15,4 0 0 16,-4-3 0-16,13 0 0 15,1-1 0-15,-1-1 0 16,0 5 0-16,-7-5 0 16,-2 2 0-16,-1 3 0 15,4-3 0-15,-7 3 0 16,7 0 0-16,-7 0 0 16,7 0 0-16,-10 0 0 0,6-4 0 15,1 4 0-15,-7 0 0 16,6 0 0-16,-2 0 0 15,-4-1 0-15,0 1 0 16,3 0 1-16,4 0-1 16,-7 0-1-16,3 0 1 15,-3 0 0-15,5 0 0 16,-8 0 0-16,2 0 0 16,1-4 0-16,-3 4 0 15,3 0 0-15,8 0 0 16,-8 0 0-16,-3 0 0 15,0 0 0-15,0 0 1 16,0 0-1-16,0 0 2 0,0 0-2 16,0 0 0-16,0 0 2 15,0-2-1-15,0 2-1 16,0-4 1-16,0 4-1 16,0-2 0-16,0 2 0 15,0 0 1-15,0-4 0 16,0 4 0-16,0-1 1 15,0-2-1-15,0-6 0 16,0 4 0-16,0-8 0 16,0 6 0-16,-11-8-1 15,0-3 0-15,-3-1 0 16,5-5 0-16,-7 7 0 0,6-1 0 16,1-6 0-16,3 3 1 15,-7-1-1-15,10 0 0 16,-7 4-1-16,10-2 1 15,-3 3 0-15,3-4 0 16,-6-3 0-16,3 0 0 16,0 0 0-16,-10-4 0 15,13 4 0-15,-3-5 0 16,3 4 0-16,0-4 0 16,-3-2 0-16,-4 4 0 15,7 6 0-15,-9 1 0 16,6 6 0-16,-10-1 0 15,4 0 0-15,-2 4 0 16,9-3 0-16,-1 4 0 16,0-6 0-16,-8-1 0 0,5 2 0 15,6-2 0-15,-2 4 0 16,2-2 0-16,-3 1 0 16,-5 0 0-16,5-3 0 15,0-4 0-15,3 4 0 16,0 0 0-16,0 0 0 15,0 3 0-15,0 2 0 16,0 4 0-16,0-3 0 16,0 5 0-16,0-6 0 15,0-1 0-15,0 1 0 16,0-3 0-16,0 4 0 16,0-3 0-16,0 1 0 0,0 3 0 15,0-1 0-15,-3-1 0 16,3 0 0-16,0 5 0 15,0-6 0-15,0 0 0 16,0 1 0-16,0-2 0 16,0 3 0-16,0 8 0 15,0-3 0-15,0 6 0 16,0 0 0-16,0-4 0 16,0 4 0-16,0-2-1 15,0 2 1-15,0-3 0 16,0 1 0-16,0-4 0 15,0-3 0-15,0-2 0 16,6-4 0-16,-6 8 0 0,3-5 0 16,-3 4 0-1,0 1 0-15,0 2 0 0,0 2 0 16,0 1 0-16,0 2 0 16,0 0 0-16,0 0-1 15,0 0 1-15,0 0 0 16,0 0 0-16,0 0 0 15,0 0 0-15,0 0 1 16,0 0-1-16,0 0 1 16,0 0-1-16,0 0 0 15,0 0 1-15,0 0 1 16,0 0 1-16,0 0 2 0,0 0 3 16,0 0-2-16,-9 0-1 15,-7 2-5-15,7 6 0 16,-10-1 0-16,0 1 1 15,0-3 0-15,0-1 1 16,-3-1-2-16,6-2 3 16,0 5-2-16,7-2 1 15,-10-4-1-15,2 0 0 16,1 0 0-16,4 0 0 16,-4 0-1-16,-3 0 0 15,0 0 0-15,0 0 0 16,3 0 1-16,7 0 0 15,-7 2 1-15,3 2-1 0,1-4 0 16,-1 1 1 0,7-1-2-16,-8 0 1 0,6 0-1 15,-6 0 1-15,6 0 0 16,-9 0 0-16,4 0 0 16,4 0 1-16,-10 0-2 15,3 0 1-15,7 0-1 16,-10 4 0-16,3-1 0 15,3-3 2-15,4 6-2 16,-10-4 0-16,0 3 0 16,-1-1 0-16,4 2 0 15,-3-4 0-15,7 1 0 16,-4 3 1-16,3-3-1 16,4-3 2-16,-1 3-2 0,4-3 0 15,0 0 1-15,-4 0-1 16,4 0 1-16,3 0 0 15,0 0-1-15,-7 3 3 16,4-1-1-16,-7 1-2 16,4-3 1-16,6 0-1 15,-7 0 1-15,4 3 0 16,-5 0-1-16,3-3 1 16,-6 4-1-16,8-4 0 15,1 0 1-15,-6 0-1 16,5 0 0-16,-4 0 0 15,4 0 0-15,0 0 0 16,6 0 0-16,-10 0 1 0,4 0-2 16,3 0 2-16,0 0-1 15,-4 0 0-15,4 0 0 16,0 0-1-16,0 0 1 16,3 0 0-16,-3 0 0 15,3 0 0-15,0 0 0 16,-7 0 0-16,4 0 0 15,0 0 1-15,0 0-1 16,3 0 0-16,0 0 0 16,-3 0-1-16,3 0 1 15,0 0 0-15,0 5 0 16,0-5-1-16,0 0 1 0,0 0 0 16,0 0 0-16,0 0-1 15,0 0 1-15,0 0 0 16,0 0 0-16,0 0 0 15,0 0 0-15,0 0-1 16,0 2 1-16,0-2 0 16,0 3 0-16,0-3-1 15,0 0 1-15,0 0 0 16,0 0 0-16,0 0 0 16,0 0 0-16,0 0 0 15,0 0 0-15,0 0 0 16,0 0 0-16,0 0 0 15,0 0 0-15,0 0 0 16,0 3-2-16,0-3 2 16,0 0 0-16,0 0 0 0,0 4-1 15,0-3 1-15,0 9 0 16,0 0 0-16,0 2 0 16,0 5 0-16,-10 3 0 15,7-2 0-15,0 4 0 16,0 1-1-16,3 3 2 15,-3 1-1-15,-4 3 0 16,4-5 0-16,3 3 0 16,-3-1 0-16,3 0 0 15,0 6 0-15,0-3-1 16,0 2 0-16,0 1 1 16,0-3-1-16,0-2-1 0,0 1-1 15,0-3 3-15,0-4-1 16,13 1 1-16,-7 0-1 15,7 2 1-15,-10 4 0 16,0 2 0-16,-3 1-1 16,0-4 1-16,3 1 0 15,3-6 0-15,1-3-1 16,-7-3 1-16,6 1 0 16,-6-5 0-16,0-1 0 15,0-2 0-15,0-3 0 16,0 4 0-16,0-5 0 15,0 3 0-15,0 3 0 16,0-9 0-16,0 7 0 0,0-3 0 16,0-6 0-16,0 3-1 15,0-4 2-15,0 0-1 16,0 0 0-16,0 2 0 16,0-2-1-16,3 4 1 15,-3 1 0-15,3 4 0 16,4-1 0-16,-7 0 0 15,3-1 0-15,-3 0 0 16,0 0 0-16,0-3 0 16,0 8 0-16,0 0 0 15,0 11 0-15,3 5 0 16,-3 4 0-16,3 2 0 0,-3-5 0 16,0-4 0-1,0-7 0-15,3-11 0 0,-3 5 0 16,7-7 0-16,-7-1 0 15,3-1 0-15,-3 0 0 16,0-3-1-16,0 5 0 16,3-2 0-16,0 0 1 15,3 4 0-15,1-7 0 16,-4 5 0-16,-3 0 0 16,3-2 0-16,0-3 0 15,-3 2 0-15,3 2-1 16,5-3 1-16,-5 6-1 15,-1-1 1-15,1-1 0 16,3 1 0-16,2-2 0 16,-8 1 0-16,3 0 0 0,-3-5 0 15,0 4 1-15,3-4-1 16,-3 0-1-16,2 0 1 16,1 0-1-16,5 0 1 15,-5 0-3-15,6 0 3 16,1 0 0-16,9 0-1 15,-7 0 1-15,7 0 0 16,-3 0 0-16,3 0-2 16,-3 0 2-16,3 0 0 15,1 0 0-15,-12-4 0 16,9 1 0-16,2-2 0 16,-8 3 0-16,6-4 0 0,-1 2 0 15,0 3 0-15,-4-6 0 16,4 1 0-16,-3 2 0 15,-4 3 0-15,4-3 0 16,3 2 0-16,-7-1 0 16,4 0 0-16,-1 3 0 15,-2-2 0-15,-1 2 0 16,5 0 0-16,-6-5 0 16,3 5 0-16,-5 0 0 15,4 0 0-15,-7 0 0 16,3 0 0-16,0 0 0 15,4-4 0-15,-1 1 0 16,4 0 0-16,9 0 0 0,-6-2 0 16,3-5 0-16,-7 8 0 15,1-1 0-15,3 3 0 16,-7 0 2-16,4 0-2 16,-4-5-2-16,2-2 2 15,-3 6 0-15,6-3 0 16,-6 4 0-16,3 0 0 15,-5 0 0-15,4 0 0 16,-7 0 0-16,3 0 0 16,0 0 0-16,1 0 0 15,-4 0 0-15,0 0 0 16,-3 0 0-16,0 0 0 0,0 0 0 16,0 0 0-1,0-2 0-15,0 2 0 0,3-3 0 16,0 3 0-16,4-3 0 15,-4-1-1-15,0 1 2 16,3 1-2-16,-3 2 1 16,-3 0 0-16,0 0 0 15,0 0 0-15,7-3 0 16,-4 3 0-16,6-2 0 16,1-4 0-16,-4 1-1 15,7-5 1-15,-4 3 0 16,4-3 0-16,7-1 0 15,-9 2 0-15,0 1 0 0,5 1 0 16,-10 4 0 0,-3 3 0-16,-3-2 1 0,0 2-1 15,0 0 0-15,0-2 0 16,3 2 0-16,-3-9-1 16,10 0 1-16,-7-11 0 15,3-3 0-15,7-5 1 16,-13 3-1-16,6-7 0 15,4-5 0-15,-10-4 0 16,0-3 0-16,3-8-1 16,-3 4 0-16,0-4 1 15,0 1-1-15,0 6-1 16,0-7 1-16,0 8 0 16,0 10-2-16,0 13 1 0,0 6-1 15,0 9 3-15,-16 0-1 16,10-5 1-16,-10 4 1 15,5-6-1-15,0 5 0 16,-8 5 0-16,-3 3 0 16,-14 0 0-16,1 0 0 15,1 0-1-15,-17 19-1 16,1 14 2-16,-8 4-1 16,-2 8 2-16,6 0-1 15,4-2 0-15,-8-8 0 16,1-7 1-16,7-4 1 15,-5-8 0-15,14-2-1 16,9-5 1-16,10-7-2 0,13-2 0 16,-7 0 0-16,13 0 0 15,0 0 1-15,-10 0-1 16,7 0 0-16,-7 0 0 16,4 0 0-16,-7-8 0 15,2 3-1-15,6-5 1 16,5 5 0-16,-5 3-1 15,5-5 0-15,0-1-1 16,0-5 0-16,3-2 1 16,0-11-3-16,0-3 1 15,0-4-1-15,0 3 0 16,0 10 2-16,0 5-1 0,0 13 1 16,0 0-3-16,0 2-18 15,-5 0-13-15,-3 4-36 16,8 31-94-16,0 13-135 15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/>
</inkml:ink>
</file>

<file path=ppt/ink/ink18.xml><?xml version="1.0" encoding="utf-8"?>
<inkml:ink xmlns:inkml="http://www.w3.org/2003/InkML">
  <inkml:definitions/>
</inkml:ink>
</file>

<file path=ppt/ink/ink19.xml><?xml version="1.0" encoding="utf-8"?>
<inkml:ink xmlns:inkml="http://www.w3.org/2003/InkML">
  <inkml:definitions/>
</inkml:ink>
</file>

<file path=ppt/ink/ink20.xml><?xml version="1.0" encoding="utf-8"?>
<inkml:ink xmlns:inkml="http://www.w3.org/2003/InkML">
  <inkml:definitions/>
</inkml:ink>
</file>

<file path=ppt/ink/ink21.xml><?xml version="1.0" encoding="utf-8"?>
<inkml:ink xmlns:inkml="http://www.w3.org/2003/InkML">
  <inkml:definitions/>
</inkml:ink>
</file>

<file path=ppt/ink/ink22.xml><?xml version="1.0" encoding="utf-8"?>
<inkml:ink xmlns:inkml="http://www.w3.org/2003/InkML">
  <inkml:definitions/>
</inkml:ink>
</file>

<file path=ppt/ink/ink23.xml><?xml version="1.0" encoding="utf-8"?>
<inkml:ink xmlns:inkml="http://www.w3.org/2003/InkML">
  <inkml:definitions/>
</inkml:ink>
</file>

<file path=ppt/ink/ink24.xml><?xml version="1.0" encoding="utf-8"?>
<inkml:ink xmlns:inkml="http://www.w3.org/2003/InkML">
  <inkml:definitions/>
</inkml:ink>
</file>

<file path=ppt/ink/ink25.xml><?xml version="1.0" encoding="utf-8"?>
<inkml:ink xmlns:inkml="http://www.w3.org/2003/InkML">
  <inkml:definitions/>
</inkml:ink>
</file>

<file path=ppt/ink/ink26.xml><?xml version="1.0" encoding="utf-8"?>
<inkml:ink xmlns:inkml="http://www.w3.org/2003/InkML">
  <inkml:definitions/>
</inkml:ink>
</file>

<file path=ppt/ink/ink27.xml><?xml version="1.0" encoding="utf-8"?>
<inkml:ink xmlns:inkml="http://www.w3.org/2003/InkML">
  <inkml:definitions/>
</inkml:ink>
</file>

<file path=ppt/ink/ink28.xml><?xml version="1.0" encoding="utf-8"?>
<inkml:ink xmlns:inkml="http://www.w3.org/2003/InkML">
  <inkml:definitions/>
</inkml:ink>
</file>

<file path=ppt/ink/ink29.xml><?xml version="1.0" encoding="utf-8"?>
<inkml:ink xmlns:inkml="http://www.w3.org/2003/InkML">
  <inkml:definitions/>
</inkml:ink>
</file>

<file path=ppt/ink/ink30.xml><?xml version="1.0" encoding="utf-8"?>
<inkml:ink xmlns:inkml="http://www.w3.org/2003/InkML">
  <inkml:definitions/>
</inkml:ink>
</file>

<file path=ppt/ink/ink31.xml><?xml version="1.0" encoding="utf-8"?>
<inkml:ink xmlns:inkml="http://www.w3.org/2003/InkML">
  <inkml:definitions/>
</inkml:ink>
</file>

<file path=ppt/ink/ink32.xml><?xml version="1.0" encoding="utf-8"?>
<inkml:ink xmlns:inkml="http://www.w3.org/2003/InkML">
  <inkml:definitions/>
</inkml:ink>
</file>

<file path=ppt/ink/ink33.xml><?xml version="1.0" encoding="utf-8"?>
<inkml:ink xmlns:inkml="http://www.w3.org/2003/InkML">
  <inkml:definitions/>
</inkml:ink>
</file>

<file path=ppt/ink/ink34.xml><?xml version="1.0" encoding="utf-8"?>
<inkml:ink xmlns:inkml="http://www.w3.org/2003/InkML">
  <inkml:definitions/>
</inkml:ink>
</file>

<file path=ppt/ink/ink35.xml><?xml version="1.0" encoding="utf-8"?>
<inkml:ink xmlns:inkml="http://www.w3.org/2003/InkML">
  <inkml:definitions/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435B0-442F-4F35-86AF-2F139FB71201}" type="datetimeFigureOut">
              <a:rPr lang="es-ES_tradnl" smtClean="0"/>
              <a:pPr/>
              <a:t>20/09/2015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04F35-097F-4A7A-A5E5-D6186BE0C09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customXml" Target="../ink/ink5.xml"/><Relationship Id="rId18" Type="http://schemas.openxmlformats.org/officeDocument/2006/relationships/image" Target="../media/image27.emf"/><Relationship Id="rId3" Type="http://schemas.openxmlformats.org/officeDocument/2006/relationships/image" Target="../media/image9.png"/><Relationship Id="rId7" Type="http://schemas.openxmlformats.org/officeDocument/2006/relationships/customXml" Target="../ink/ink2.xml"/><Relationship Id="rId12" Type="http://schemas.openxmlformats.org/officeDocument/2006/relationships/image" Target="../media/image24.emf"/><Relationship Id="rId17" Type="http://schemas.openxmlformats.org/officeDocument/2006/relationships/customXml" Target="../ink/ink7.xml"/><Relationship Id="rId2" Type="http://schemas.openxmlformats.org/officeDocument/2006/relationships/image" Target="../media/image8.png"/><Relationship Id="rId16" Type="http://schemas.openxmlformats.org/officeDocument/2006/relationships/image" Target="../media/image2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23.emf"/><Relationship Id="rId4" Type="http://schemas.openxmlformats.org/officeDocument/2006/relationships/image" Target="../media/image20.png"/><Relationship Id="rId9" Type="http://schemas.openxmlformats.org/officeDocument/2006/relationships/customXml" Target="../ink/ink3.xml"/><Relationship Id="rId1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32.emf"/><Relationship Id="rId3" Type="http://schemas.openxmlformats.org/officeDocument/2006/relationships/image" Target="../media/image9.png"/><Relationship Id="rId7" Type="http://schemas.openxmlformats.org/officeDocument/2006/relationships/customXml" Target="../ink/ink9.xml"/><Relationship Id="rId12" Type="http://schemas.openxmlformats.org/officeDocument/2006/relationships/customXml" Target="../ink/ink1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emf"/><Relationship Id="rId11" Type="http://schemas.openxmlformats.org/officeDocument/2006/relationships/image" Target="../media/image31.emf"/><Relationship Id="rId5" Type="http://schemas.openxmlformats.org/officeDocument/2006/relationships/customXml" Target="../ink/ink8.xml"/><Relationship Id="rId15" Type="http://schemas.openxmlformats.org/officeDocument/2006/relationships/image" Target="../media/image33.emf"/><Relationship Id="rId10" Type="http://schemas.openxmlformats.org/officeDocument/2006/relationships/customXml" Target="../ink/ink11.xml"/><Relationship Id="rId4" Type="http://schemas.openxmlformats.org/officeDocument/2006/relationships/image" Target="../media/image28.png"/><Relationship Id="rId9" Type="http://schemas.openxmlformats.org/officeDocument/2006/relationships/image" Target="../media/image30.emf"/><Relationship Id="rId14" Type="http://schemas.openxmlformats.org/officeDocument/2006/relationships/customXml" Target="../ink/ink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3" Type="http://schemas.openxmlformats.org/officeDocument/2006/relationships/image" Target="../media/image9.png"/><Relationship Id="rId7" Type="http://schemas.openxmlformats.org/officeDocument/2006/relationships/image" Target="../media/image3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.xml"/><Relationship Id="rId5" Type="http://schemas.openxmlformats.org/officeDocument/2006/relationships/image" Target="../media/image34.png"/><Relationship Id="rId4" Type="http://schemas.openxmlformats.org/officeDocument/2006/relationships/customXml" Target="../ink/ink14.xml"/><Relationship Id="rId9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customXml" Target="../ink/ink24.xml"/><Relationship Id="rId7" Type="http://schemas.openxmlformats.org/officeDocument/2006/relationships/image" Target="../media/image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9.png"/><Relationship Id="rId9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customXml" Target="../ink/ink25.xml"/><Relationship Id="rId7" Type="http://schemas.openxmlformats.org/officeDocument/2006/relationships/image" Target="../media/image5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9.png"/><Relationship Id="rId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62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66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g"/><Relationship Id="rId5" Type="http://schemas.openxmlformats.org/officeDocument/2006/relationships/image" Target="../media/image67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584360" y="4000504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60143" y="264303"/>
            <a:ext cx="9669016" cy="2294215"/>
          </a:xfrm>
        </p:spPr>
        <p:txBody>
          <a:bodyPr>
            <a:noAutofit/>
          </a:bodyPr>
          <a:lstStyle/>
          <a:p>
            <a:r>
              <a:rPr lang="es-ES_tradnl" sz="6600" b="1" dirty="0" smtClean="0">
                <a:solidFill>
                  <a:srgbClr val="800000"/>
                </a:solidFill>
                <a:latin typeface="Kristen ITC" panose="03050502040202030202" pitchFamily="66" charset="0"/>
              </a:rPr>
              <a:t>Cuaderno</a:t>
            </a:r>
            <a:r>
              <a:rPr lang="es-ES_tradnl" sz="66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es-ES_tradnl" sz="6600" b="1" dirty="0" smtClean="0">
                <a:solidFill>
                  <a:schemeClr val="accent2">
                    <a:lumMod val="50000"/>
                  </a:schemeClr>
                </a:solidFill>
                <a:latin typeface="Kristen ITC" panose="03050502040202030202" pitchFamily="66" charset="0"/>
              </a:rPr>
              <a:t>especial</a:t>
            </a:r>
            <a:r>
              <a:rPr lang="es-ES_tradnl" sz="66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 </a:t>
            </a:r>
            <a:r>
              <a:rPr lang="es-ES" sz="6600" b="1" dirty="0" smtClean="0">
                <a:solidFill>
                  <a:schemeClr val="accent2">
                    <a:lumMod val="75000"/>
                  </a:schemeClr>
                </a:solidFill>
                <a:latin typeface="Kristen ITC" panose="03050502040202030202" pitchFamily="66" charset="0"/>
              </a:rPr>
              <a:t>otoño </a:t>
            </a:r>
            <a:r>
              <a:rPr lang="es-ES" sz="6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Kristen ITC" panose="03050502040202030202" pitchFamily="66" charset="0"/>
              </a:rPr>
              <a:t>BYN</a:t>
            </a:r>
            <a:endParaRPr lang="es-ES_tradnl" sz="6600" b="1" dirty="0">
              <a:solidFill>
                <a:schemeClr val="tx1">
                  <a:lumMod val="95000"/>
                  <a:lumOff val="5000"/>
                </a:schemeClr>
              </a:solidFill>
              <a:latin typeface="Kristen ITC" panose="03050502040202030202" pitchFamily="66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08056" y="3571331"/>
            <a:ext cx="63408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6000" b="1" dirty="0" smtClean="0">
                <a:latin typeface="AR ESSENCE" panose="02000000000000000000" pitchFamily="2" charset="0"/>
              </a:rPr>
              <a:t>Aprendo</a:t>
            </a:r>
          </a:p>
          <a:p>
            <a:pPr algn="ctr"/>
            <a:r>
              <a:rPr lang="es-ES_tradnl" sz="6000" b="1" dirty="0" smtClean="0">
                <a:latin typeface="AR ESSENCE" panose="02000000000000000000" pitchFamily="2" charset="0"/>
              </a:rPr>
              <a:t>y </a:t>
            </a:r>
          </a:p>
          <a:p>
            <a:pPr algn="ctr"/>
            <a:r>
              <a:rPr lang="es-ES_tradnl" sz="6000" b="1" dirty="0" smtClean="0">
                <a:latin typeface="AR ESSENCE" panose="02000000000000000000" pitchFamily="2" charset="0"/>
              </a:rPr>
              <a:t>Coloreo</a:t>
            </a:r>
            <a:endParaRPr lang="es-ES_tradnl" sz="6000" b="1" dirty="0">
              <a:latin typeface="AR ESSENCE" panose="02000000000000000000" pitchFamily="2" charset="0"/>
            </a:endParaRPr>
          </a:p>
        </p:txBody>
      </p:sp>
      <p:sp>
        <p:nvSpPr>
          <p:cNvPr id="8" name="9 CuadroTexto"/>
          <p:cNvSpPr txBox="1"/>
          <p:nvPr/>
        </p:nvSpPr>
        <p:spPr>
          <a:xfrm>
            <a:off x="7694970" y="6152798"/>
            <a:ext cx="1647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FF0000"/>
                </a:solidFill>
              </a:rPr>
              <a:t>@</a:t>
            </a:r>
            <a:r>
              <a:rPr lang="es-ES_tradnl" sz="2400" dirty="0" err="1">
                <a:solidFill>
                  <a:srgbClr val="FF0000"/>
                </a:solidFill>
                <a:latin typeface="Anna" pitchFamily="2" charset="0"/>
              </a:rPr>
              <a:t>acrbio</a:t>
            </a:r>
            <a:endParaRPr lang="es-ES_tradnl" dirty="0">
              <a:solidFill>
                <a:srgbClr val="FF0000"/>
              </a:solidFill>
              <a:latin typeface="Anna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234" y="10319"/>
            <a:ext cx="850242" cy="122534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109" y="5320144"/>
            <a:ext cx="1659409" cy="142235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457" y="3661724"/>
            <a:ext cx="1291908" cy="134076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234" y="5050913"/>
            <a:ext cx="644847" cy="126742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15" y="2246689"/>
            <a:ext cx="2722423" cy="335756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158" y="2279816"/>
            <a:ext cx="2190693" cy="361351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841" y="2303382"/>
            <a:ext cx="3135087" cy="153488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0" y="5854589"/>
            <a:ext cx="1951509" cy="529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En otoño se caen las hojas de los arboles: pinta las hojas de colores como, marrón naranja o amarillo, según los números. 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752" y="2251236"/>
            <a:ext cx="3996444" cy="4531606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7105282" y="3100104"/>
            <a:ext cx="112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marrón</a:t>
            </a:r>
            <a:endParaRPr lang="es-E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7087934" y="3942486"/>
            <a:ext cx="112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naranja</a:t>
            </a:r>
            <a:endParaRPr lang="es-ES" dirty="0"/>
          </a:p>
        </p:txBody>
      </p:sp>
      <p:sp>
        <p:nvSpPr>
          <p:cNvPr id="22" name="CuadroTexto 21"/>
          <p:cNvSpPr txBox="1"/>
          <p:nvPr/>
        </p:nvSpPr>
        <p:spPr>
          <a:xfrm>
            <a:off x="7105282" y="4797192"/>
            <a:ext cx="112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amarillo</a:t>
            </a:r>
            <a:endParaRPr lang="es-ES" dirty="0"/>
          </a:p>
        </p:txBody>
      </p:sp>
      <p:sp>
        <p:nvSpPr>
          <p:cNvPr id="15" name="Elipse 14"/>
          <p:cNvSpPr/>
          <p:nvPr/>
        </p:nvSpPr>
        <p:spPr>
          <a:xfrm>
            <a:off x="8060722" y="3100104"/>
            <a:ext cx="608248" cy="36933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Elipse 22"/>
          <p:cNvSpPr/>
          <p:nvPr/>
        </p:nvSpPr>
        <p:spPr>
          <a:xfrm>
            <a:off x="8047280" y="3954010"/>
            <a:ext cx="608248" cy="369332"/>
          </a:xfrm>
          <a:prstGeom prst="ellipse">
            <a:avLst/>
          </a:prstGeom>
          <a:solidFill>
            <a:srgbClr val="FF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Elipse 23"/>
          <p:cNvSpPr/>
          <p:nvPr/>
        </p:nvSpPr>
        <p:spPr>
          <a:xfrm>
            <a:off x="8077422" y="4800982"/>
            <a:ext cx="608248" cy="369332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8685670" y="275021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3565963" y="33431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703779" y="35905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434280" y="516652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8708355" y="4588727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5975807" y="4311818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El otoño llegan las calabazas: pinta los dibujos de colores, como marrón naranja o amarillo, según los números. 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7105282" y="3100104"/>
            <a:ext cx="112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marrón</a:t>
            </a:r>
            <a:endParaRPr lang="es-E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7087934" y="3942486"/>
            <a:ext cx="112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naranja</a:t>
            </a:r>
            <a:endParaRPr lang="es-ES" dirty="0"/>
          </a:p>
        </p:txBody>
      </p:sp>
      <p:sp>
        <p:nvSpPr>
          <p:cNvPr id="22" name="CuadroTexto 21"/>
          <p:cNvSpPr txBox="1"/>
          <p:nvPr/>
        </p:nvSpPr>
        <p:spPr>
          <a:xfrm>
            <a:off x="7105282" y="4797192"/>
            <a:ext cx="112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amarillo</a:t>
            </a:r>
            <a:endParaRPr lang="es-ES" dirty="0"/>
          </a:p>
        </p:txBody>
      </p:sp>
      <p:sp>
        <p:nvSpPr>
          <p:cNvPr id="15" name="Elipse 14"/>
          <p:cNvSpPr/>
          <p:nvPr/>
        </p:nvSpPr>
        <p:spPr>
          <a:xfrm>
            <a:off x="8060722" y="3100104"/>
            <a:ext cx="608248" cy="36933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Elipse 22"/>
          <p:cNvSpPr/>
          <p:nvPr/>
        </p:nvSpPr>
        <p:spPr>
          <a:xfrm>
            <a:off x="8047280" y="3954010"/>
            <a:ext cx="608248" cy="369332"/>
          </a:xfrm>
          <a:prstGeom prst="ellipse">
            <a:avLst/>
          </a:prstGeom>
          <a:solidFill>
            <a:srgbClr val="FF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01" y="4257827"/>
            <a:ext cx="3173574" cy="2490247"/>
          </a:xfrm>
          <a:prstGeom prst="rect">
            <a:avLst/>
          </a:prstGeom>
        </p:spPr>
      </p:pic>
      <p:sp>
        <p:nvSpPr>
          <p:cNvPr id="24" name="Elipse 23"/>
          <p:cNvSpPr/>
          <p:nvPr/>
        </p:nvSpPr>
        <p:spPr>
          <a:xfrm>
            <a:off x="8077422" y="4800982"/>
            <a:ext cx="608248" cy="369332"/>
          </a:xfrm>
          <a:prstGeom prst="ellipse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651" y="2015429"/>
            <a:ext cx="3198588" cy="3149923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8685670" y="275021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8703779" y="359050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4372525" y="45654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8708355" y="4588727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5771527" y="3100104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07" y="2413492"/>
            <a:ext cx="3112275" cy="3277346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1439450" y="390912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5400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815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Pega papel de seda de color naranja en la calabaza grande y pica y recorta la pequeña.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51" y="3082997"/>
            <a:ext cx="2952328" cy="31089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912" y="1826148"/>
            <a:ext cx="4480427" cy="471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3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Pega papel de seda de color rojo en la seta  pequeña y pica y recorta la grande.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6" y="1813018"/>
            <a:ext cx="3481980" cy="497102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16" y="3251418"/>
            <a:ext cx="2194070" cy="313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Cuenta los búhos y completa las grafías.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37" y="2636912"/>
            <a:ext cx="1391438" cy="142976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48" y="1964082"/>
            <a:ext cx="1391438" cy="142976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50" y="3409318"/>
            <a:ext cx="1391438" cy="142976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8" y="4181724"/>
            <a:ext cx="1391438" cy="142976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728" y="4896604"/>
            <a:ext cx="1391438" cy="142976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656856" y="2283707"/>
            <a:ext cx="56861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5 5 5 5 5 5 5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803534" y="3916978"/>
            <a:ext cx="539282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CINCO </a:t>
            </a:r>
            <a:r>
              <a:rPr lang="es-ES" sz="8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CINCO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26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Cuenta los búhos y completa las grafías.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37" y="2636912"/>
            <a:ext cx="1391438" cy="142976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648" y="1964082"/>
            <a:ext cx="1391438" cy="142976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50" y="3409318"/>
            <a:ext cx="1391438" cy="142976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8" y="4181724"/>
            <a:ext cx="1391438" cy="142976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95757" y="2283707"/>
            <a:ext cx="600837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4 4 4 4 4 4 4 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142626" y="4716299"/>
            <a:ext cx="71368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CUATRO </a:t>
            </a:r>
            <a:r>
              <a:rPr lang="es-ES" sz="8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CUATRO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07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Cuenta los búhos y completa las grafías.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37" y="2636912"/>
            <a:ext cx="1391438" cy="142976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50" y="3409318"/>
            <a:ext cx="1391438" cy="142976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8" y="4181724"/>
            <a:ext cx="1391438" cy="142976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95759" y="2283707"/>
            <a:ext cx="600837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3	 3 3 3 3 3 3 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994293" y="4190289"/>
            <a:ext cx="501130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TRES   </a:t>
            </a:r>
            <a:r>
              <a:rPr lang="es-ES" sz="8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TRES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10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Cuenta los búhos y completa las grafías.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1850126"/>
            <a:ext cx="2335931" cy="2400266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48" y="3762392"/>
            <a:ext cx="2335931" cy="240026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95762" y="2283707"/>
            <a:ext cx="600837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2 2 2 2 2 2 2 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217113" y="4190289"/>
            <a:ext cx="45656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DOS   </a:t>
            </a:r>
            <a:r>
              <a:rPr lang="es-ES" sz="8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scolar4" panose="00000400000000000000" pitchFamily="2" charset="0"/>
              </a:rPr>
              <a:t>DOS</a:t>
            </a:r>
            <a:endParaRPr lang="es-E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scolar4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89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Encuentra las 5 diferencias entre los dibujos.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2179276"/>
            <a:ext cx="4840946" cy="418524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984" y="2179276"/>
            <a:ext cx="4840946" cy="418524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Entrada de lápiz 9"/>
              <p14:cNvContentPartPr/>
              <p14:nvPr/>
            </p14:nvContentPartPr>
            <p14:xfrm>
              <a:off x="1729560" y="2686470"/>
              <a:ext cx="170280" cy="194505"/>
            </p14:xfrm>
          </p:contentPart>
        </mc:Choice>
        <mc:Fallback>
          <p:pic>
            <p:nvPicPr>
              <p:cNvPr id="10" name="Entrada de lápiz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57920" y="2603625"/>
                <a:ext cx="285480" cy="3058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Entrada de lápiz 17"/>
              <p14:cNvContentPartPr/>
              <p14:nvPr/>
            </p14:nvContentPartPr>
            <p14:xfrm>
              <a:off x="4193400" y="5040615"/>
              <a:ext cx="546480" cy="419040"/>
            </p14:xfrm>
          </p:contentPart>
        </mc:Choice>
        <mc:Fallback>
          <p:pic>
            <p:nvPicPr>
              <p:cNvPr id="18" name="Entrada de lápiz 1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72880" y="5029815"/>
                <a:ext cx="591480" cy="4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5" name="Entrada de lápiz 24"/>
              <p14:cNvContentPartPr/>
              <p14:nvPr/>
            </p14:nvContentPartPr>
            <p14:xfrm>
              <a:off x="3599040" y="4347975"/>
              <a:ext cx="224640" cy="369720"/>
            </p14:xfrm>
          </p:contentPart>
        </mc:Choice>
        <mc:Fallback>
          <p:pic>
            <p:nvPicPr>
              <p:cNvPr id="25" name="Entrada de lápiz 2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70240" y="4315935"/>
                <a:ext cx="282600" cy="4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7" name="Entrada de lápiz 26"/>
              <p14:cNvContentPartPr/>
              <p14:nvPr/>
            </p14:nvContentPartPr>
            <p14:xfrm>
              <a:off x="4558440" y="5480895"/>
              <a:ext cx="152280" cy="152280"/>
            </p14:xfrm>
          </p:contentPart>
        </mc:Choice>
        <mc:Fallback>
          <p:pic>
            <p:nvPicPr>
              <p:cNvPr id="27" name="Entrada de lápiz 2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529640" y="5461095"/>
                <a:ext cx="20988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0" name="Entrada de lápiz 29"/>
              <p14:cNvContentPartPr/>
              <p14:nvPr/>
            </p14:nvContentPartPr>
            <p14:xfrm>
              <a:off x="661440" y="5391975"/>
              <a:ext cx="633600" cy="594000"/>
            </p14:xfrm>
          </p:contentPart>
        </mc:Choice>
        <mc:Fallback>
          <p:pic>
            <p:nvPicPr>
              <p:cNvPr id="30" name="Entrada de lápiz 29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7600" y="5361735"/>
                <a:ext cx="700200" cy="65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4" name="Entrada de lápiz 33"/>
              <p14:cNvContentPartPr/>
              <p14:nvPr/>
            </p14:nvContentPartPr>
            <p14:xfrm>
              <a:off x="2330040" y="4446510"/>
              <a:ext cx="186120" cy="212145"/>
            </p14:xfrm>
          </p:contentPart>
        </mc:Choice>
        <mc:Fallback>
          <p:pic>
            <p:nvPicPr>
              <p:cNvPr id="34" name="Entrada de lápiz 3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00880" y="4418776"/>
                <a:ext cx="244080" cy="2697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5" name="Entrada de lápiz 34"/>
              <p14:cNvContentPartPr/>
              <p14:nvPr/>
            </p14:nvContentPartPr>
            <p14:xfrm>
              <a:off x="2643240" y="4529055"/>
              <a:ext cx="195840" cy="137160"/>
            </p14:xfrm>
          </p:contentPart>
        </mc:Choice>
        <mc:Fallback>
          <p:pic>
            <p:nvPicPr>
              <p:cNvPr id="35" name="Entrada de lápiz 34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612280" y="4498455"/>
                <a:ext cx="255600" cy="19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05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Colorea las hojas iguales a la muestra.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784" y="2210755"/>
            <a:ext cx="1311635" cy="257936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094" y="3556858"/>
            <a:ext cx="1311635" cy="257936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1" y="2440574"/>
            <a:ext cx="1311635" cy="2579366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200472" y="2179276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794" y="3831529"/>
            <a:ext cx="1311635" cy="257936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556" y="1507821"/>
            <a:ext cx="1311635" cy="2579366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866" y="2853924"/>
            <a:ext cx="1311635" cy="257936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6" name="Entrada de lápiz 45"/>
              <p14:cNvContentPartPr/>
              <p14:nvPr/>
            </p14:nvContentPartPr>
            <p14:xfrm>
              <a:off x="3022920" y="2623880"/>
              <a:ext cx="783360" cy="1051200"/>
            </p14:xfrm>
          </p:contentPart>
        </mc:Choice>
        <mc:Fallback>
          <p:pic>
            <p:nvPicPr>
              <p:cNvPr id="46" name="Entrada de lápiz 4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9480" y="2555120"/>
                <a:ext cx="936000" cy="12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0" name="Entrada de lápiz 49"/>
              <p14:cNvContentPartPr/>
              <p14:nvPr/>
            </p14:nvContentPartPr>
            <p14:xfrm>
              <a:off x="3080160" y="2695520"/>
              <a:ext cx="712800" cy="1120038"/>
            </p14:xfrm>
          </p:contentPart>
        </mc:Choice>
        <mc:Fallback>
          <p:pic>
            <p:nvPicPr>
              <p:cNvPr id="50" name="Entrada de lápiz 4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64672" y="2625675"/>
                <a:ext cx="766107" cy="12604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4" name="Entrada de lápiz 53"/>
              <p14:cNvContentPartPr/>
              <p14:nvPr/>
            </p14:nvContentPartPr>
            <p14:xfrm>
              <a:off x="7068360" y="2181390"/>
              <a:ext cx="717480" cy="860760"/>
            </p14:xfrm>
          </p:contentPart>
        </mc:Choice>
        <mc:Fallback>
          <p:pic>
            <p:nvPicPr>
              <p:cNvPr id="54" name="Entrada de lápiz 5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89520" y="2120550"/>
                <a:ext cx="878760" cy="10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6" name="Entrada de lápiz 55"/>
              <p14:cNvContentPartPr/>
              <p14:nvPr/>
            </p14:nvContentPartPr>
            <p14:xfrm>
              <a:off x="6611520" y="5590335"/>
              <a:ext cx="94320" cy="694440"/>
            </p14:xfrm>
          </p:contentPart>
        </mc:Choice>
        <mc:Fallback>
          <p:pic>
            <p:nvPicPr>
              <p:cNvPr id="56" name="Entrada de lápiz 5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84880" y="5567295"/>
                <a:ext cx="148680" cy="74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0" name="Entrada de lápiz 59"/>
              <p14:cNvContentPartPr/>
              <p14:nvPr/>
            </p14:nvContentPartPr>
            <p14:xfrm>
              <a:off x="6251520" y="4945575"/>
              <a:ext cx="810000" cy="578160"/>
            </p14:xfrm>
          </p:contentPart>
        </mc:Choice>
        <mc:Fallback>
          <p:pic>
            <p:nvPicPr>
              <p:cNvPr id="60" name="Entrada de lápiz 5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24880" y="4918935"/>
                <a:ext cx="864000" cy="63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113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Colorea las setas iguales a la muestra.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9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1" y="2527058"/>
            <a:ext cx="1893468" cy="2703198"/>
          </a:xfrm>
          <a:prstGeom prst="rect">
            <a:avLst/>
          </a:prstGeom>
        </p:spPr>
      </p:pic>
      <p:sp>
        <p:nvSpPr>
          <p:cNvPr id="23" name="Rectángulo redondeado 22"/>
          <p:cNvSpPr/>
          <p:nvPr/>
        </p:nvSpPr>
        <p:spPr>
          <a:xfrm>
            <a:off x="568737" y="2245683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43" y="1706501"/>
            <a:ext cx="1893468" cy="2703198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77" y="3966645"/>
            <a:ext cx="1893468" cy="270319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610" y="2058956"/>
            <a:ext cx="1893468" cy="2703198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44" y="3406397"/>
            <a:ext cx="1893468" cy="27031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Entrada de lápiz 5"/>
              <p14:cNvContentPartPr/>
              <p14:nvPr/>
            </p14:nvContentPartPr>
            <p14:xfrm>
              <a:off x="3157920" y="2437980"/>
              <a:ext cx="1000440" cy="1159200"/>
            </p14:xfrm>
          </p:contentPart>
        </mc:Choice>
        <mc:Fallback>
          <p:pic>
            <p:nvPicPr>
              <p:cNvPr id="6" name="Entrada de lápiz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4400" y="2359140"/>
                <a:ext cx="1171080" cy="13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Entrada de lápiz 8"/>
              <p14:cNvContentPartPr/>
              <p14:nvPr/>
            </p14:nvContentPartPr>
            <p14:xfrm>
              <a:off x="8370360" y="5186940"/>
              <a:ext cx="446040" cy="551160"/>
            </p14:xfrm>
          </p:contentPart>
        </mc:Choice>
        <mc:Fallback>
          <p:pic>
            <p:nvPicPr>
              <p:cNvPr id="9" name="Entrada de lápiz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61640" y="5087940"/>
                <a:ext cx="654840" cy="75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55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>
                <a:latin typeface="Boo" panose="020B0603050302020204" pitchFamily="34" charset="0"/>
                <a:cs typeface="Arial" panose="020B0604020202020204" pitchFamily="34" charset="0"/>
              </a:rPr>
              <a:t>R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ecorta las pájaros iguales a la muestra.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ctángulo redondeado 19"/>
          <p:cNvSpPr/>
          <p:nvPr/>
        </p:nvSpPr>
        <p:spPr>
          <a:xfrm>
            <a:off x="568737" y="2245683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1" y="2843995"/>
            <a:ext cx="1548742" cy="2199142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24" y="1770654"/>
            <a:ext cx="1548742" cy="2199142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116" y="4136773"/>
            <a:ext cx="1548742" cy="2199142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792" y="4234004"/>
            <a:ext cx="1548742" cy="219914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960" y="1870474"/>
            <a:ext cx="1728192" cy="2243913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698" y="4114387"/>
            <a:ext cx="1728192" cy="2243913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732" y="2018234"/>
            <a:ext cx="1728192" cy="2243913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24" y="4267451"/>
            <a:ext cx="1728192" cy="2243913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54" y="1846448"/>
            <a:ext cx="1548742" cy="2199142"/>
          </a:xfrm>
          <a:prstGeom prst="rect">
            <a:avLst/>
          </a:prstGeom>
        </p:spPr>
      </p:pic>
      <p:sp>
        <p:nvSpPr>
          <p:cNvPr id="41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6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>
                <a:latin typeface="Boo" panose="020B0603050302020204" pitchFamily="34" charset="0"/>
                <a:cs typeface="Arial" panose="020B0604020202020204" pitchFamily="34" charset="0"/>
              </a:rPr>
              <a:t>C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uenta las búhos iguales a la muestra y escribe el número en el recuadro. 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ctángulo redondeado 19"/>
          <p:cNvSpPr/>
          <p:nvPr/>
        </p:nvSpPr>
        <p:spPr>
          <a:xfrm>
            <a:off x="568737" y="2245683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72" y="2298428"/>
            <a:ext cx="1193786" cy="122666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117" y="2071178"/>
            <a:ext cx="1193786" cy="122666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87" y="2298428"/>
            <a:ext cx="1193786" cy="1226664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913" y="2809799"/>
            <a:ext cx="1193786" cy="1226664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39" y="4799487"/>
            <a:ext cx="1193786" cy="1226664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38" y="5151335"/>
            <a:ext cx="1193786" cy="1226664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595" y="3510090"/>
            <a:ext cx="1193786" cy="1226664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768" y="3611672"/>
            <a:ext cx="1569272" cy="1539663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798" y="1960775"/>
            <a:ext cx="1569272" cy="1539663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207" y="2028719"/>
            <a:ext cx="1569272" cy="1539663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749" y="4967508"/>
            <a:ext cx="1569272" cy="1539663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040" y="3480185"/>
            <a:ext cx="1569272" cy="1539663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961314" y="3912450"/>
            <a:ext cx="1083223" cy="1324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771" y="4741988"/>
            <a:ext cx="1193786" cy="122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1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>
                <a:latin typeface="Boo" panose="020B0603050302020204" pitchFamily="34" charset="0"/>
                <a:cs typeface="Arial" panose="020B0604020202020204" pitchFamily="34" charset="0"/>
              </a:rPr>
              <a:t>C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uenta las ardillas iguales a la muestra y escribe el número en el recuadro. 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ctángulo redondeado 19"/>
          <p:cNvSpPr/>
          <p:nvPr/>
        </p:nvSpPr>
        <p:spPr>
          <a:xfrm>
            <a:off x="568737" y="2245683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961314" y="3912450"/>
            <a:ext cx="1083223" cy="1324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7789" y="2464170"/>
            <a:ext cx="1280592" cy="1142414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65" y="2358024"/>
            <a:ext cx="1365583" cy="1142414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09979" y="3341243"/>
            <a:ext cx="1280592" cy="1142414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7482" y="4892474"/>
            <a:ext cx="1280592" cy="1142414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04992" y="4960918"/>
            <a:ext cx="1280592" cy="1142414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5008" y="1945621"/>
            <a:ext cx="1280592" cy="1142414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27205" y="4880239"/>
            <a:ext cx="1280592" cy="1142414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1478" y="4477042"/>
            <a:ext cx="1280592" cy="1142414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584" y="2103879"/>
            <a:ext cx="1365583" cy="1142414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119" y="3246293"/>
            <a:ext cx="1365583" cy="1142414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25" y="3655515"/>
            <a:ext cx="1365583" cy="114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8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Recorta las ardillas iguales a la muestra y escribe el número en el recuadro. 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ctángulo redondeado 19"/>
          <p:cNvSpPr/>
          <p:nvPr/>
        </p:nvSpPr>
        <p:spPr>
          <a:xfrm>
            <a:off x="568737" y="2245683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961314" y="3912450"/>
            <a:ext cx="1083223" cy="1324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7789" y="2464170"/>
            <a:ext cx="1280592" cy="1142414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965" y="2358024"/>
            <a:ext cx="1365583" cy="1142414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09979" y="3341243"/>
            <a:ext cx="1280592" cy="1142414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37482" y="4892474"/>
            <a:ext cx="1280592" cy="1142414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04992" y="4960918"/>
            <a:ext cx="1280592" cy="1142414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5008" y="1945621"/>
            <a:ext cx="1280592" cy="1142414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27205" y="4880239"/>
            <a:ext cx="1280592" cy="1142414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1478" y="4477042"/>
            <a:ext cx="1280592" cy="1142414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584" y="2103879"/>
            <a:ext cx="1365583" cy="1142414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119" y="3246293"/>
            <a:ext cx="1365583" cy="1142414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25" y="3655515"/>
            <a:ext cx="1365583" cy="114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1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Pinta de color marrón las bellotas iguales a la muestra y escribe el número en el recuadro. 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ctángulo redondeado 19"/>
          <p:cNvSpPr/>
          <p:nvPr/>
        </p:nvSpPr>
        <p:spPr>
          <a:xfrm>
            <a:off x="568737" y="2245683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961314" y="3912450"/>
            <a:ext cx="1083223" cy="1324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60" y="2536118"/>
            <a:ext cx="1039904" cy="119594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68" y="2270415"/>
            <a:ext cx="1039904" cy="119594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510" y="2507506"/>
            <a:ext cx="1039904" cy="1195947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843" y="2293885"/>
            <a:ext cx="1039904" cy="1195947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28925" y="2456274"/>
            <a:ext cx="1039904" cy="1188339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05" y="3965451"/>
            <a:ext cx="1039904" cy="119594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030" y="4289331"/>
            <a:ext cx="1039904" cy="119594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6575" y="4917461"/>
            <a:ext cx="1039904" cy="1188339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98785" y="3751596"/>
            <a:ext cx="1039904" cy="1188339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16867" y="4939935"/>
            <a:ext cx="1039904" cy="118833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389166" y="2868270"/>
            <a:ext cx="1039904" cy="1188339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446" y="4059052"/>
            <a:ext cx="1039904" cy="11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Recorta de color marrón las bellotas iguales a la muestra y escribe el número en el recuadro. 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Rectángulo redondeado 19"/>
          <p:cNvSpPr/>
          <p:nvPr/>
        </p:nvSpPr>
        <p:spPr>
          <a:xfrm>
            <a:off x="568737" y="2245683"/>
            <a:ext cx="1827657" cy="32659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961314" y="3912450"/>
            <a:ext cx="1083223" cy="13248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60" y="2536118"/>
            <a:ext cx="1039904" cy="1195947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768" y="2270415"/>
            <a:ext cx="1039904" cy="119594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510" y="2507506"/>
            <a:ext cx="1039904" cy="1195947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843" y="2293885"/>
            <a:ext cx="1039904" cy="1195947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28925" y="2456274"/>
            <a:ext cx="1039904" cy="1188339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305" y="3965451"/>
            <a:ext cx="1039904" cy="1195947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030" y="4289331"/>
            <a:ext cx="1039904" cy="119594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6575" y="4917461"/>
            <a:ext cx="1039904" cy="1188339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98785" y="3751596"/>
            <a:ext cx="1039904" cy="1188339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16867" y="4939935"/>
            <a:ext cx="1039904" cy="1188339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389166" y="2868270"/>
            <a:ext cx="1039904" cy="1188339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446" y="4059052"/>
            <a:ext cx="1039904" cy="11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0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Pega las ardillas y las bellotas que has recortado en las fichas anteriores.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20467" y="219015"/>
            <a:ext cx="3865066" cy="82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9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Rodea los grandes y tacha los pequeños.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724" y="2027002"/>
            <a:ext cx="895366" cy="426606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78" y="4196160"/>
            <a:ext cx="527307" cy="251240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341" y="1906556"/>
            <a:ext cx="3696083" cy="354580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1" y="3045189"/>
            <a:ext cx="1343711" cy="128907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992" y="2079273"/>
            <a:ext cx="2817920" cy="2154534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912" y="5490199"/>
            <a:ext cx="1376168" cy="10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Señala el dibujo que no pertenece al grupo y pinta de colores los que si pertenecen.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59" y="4055690"/>
            <a:ext cx="2512318" cy="192087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809" y="4333107"/>
            <a:ext cx="1911455" cy="219827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59" y="2609640"/>
            <a:ext cx="2512318" cy="99550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923" y="4397401"/>
            <a:ext cx="1892577" cy="168836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172" y="2282827"/>
            <a:ext cx="1528099" cy="160914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257" y="2095616"/>
            <a:ext cx="2161955" cy="216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1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cxnSp>
        <p:nvCxnSpPr>
          <p:cNvPr id="16" name="27 Conector recto de flecha"/>
          <p:cNvCxnSpPr/>
          <p:nvPr/>
        </p:nvCxnSpPr>
        <p:spPr>
          <a:xfrm>
            <a:off x="2831629" y="2247078"/>
            <a:ext cx="5143536" cy="158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29 Conector recto de flecha"/>
          <p:cNvCxnSpPr/>
          <p:nvPr/>
        </p:nvCxnSpPr>
        <p:spPr>
          <a:xfrm>
            <a:off x="2864768" y="5194346"/>
            <a:ext cx="5143536" cy="158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27 Conector recto de flecha"/>
          <p:cNvCxnSpPr/>
          <p:nvPr/>
        </p:nvCxnSpPr>
        <p:spPr>
          <a:xfrm>
            <a:off x="2864768" y="2961458"/>
            <a:ext cx="5143536" cy="158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27 Conector recto de flecha"/>
          <p:cNvCxnSpPr/>
          <p:nvPr/>
        </p:nvCxnSpPr>
        <p:spPr>
          <a:xfrm>
            <a:off x="2864768" y="3766664"/>
            <a:ext cx="5143536" cy="158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27 Conector recto de flecha"/>
          <p:cNvCxnSpPr/>
          <p:nvPr/>
        </p:nvCxnSpPr>
        <p:spPr>
          <a:xfrm>
            <a:off x="2893342" y="4382620"/>
            <a:ext cx="5143536" cy="158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27 Conector recto de flecha"/>
          <p:cNvCxnSpPr/>
          <p:nvPr/>
        </p:nvCxnSpPr>
        <p:spPr>
          <a:xfrm>
            <a:off x="2864768" y="5808714"/>
            <a:ext cx="5143536" cy="1588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16" y="2254021"/>
            <a:ext cx="2197840" cy="362530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45551" y="3394541"/>
            <a:ext cx="3392459" cy="134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3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22" name="Forma libre 21"/>
          <p:cNvSpPr/>
          <p:nvPr/>
        </p:nvSpPr>
        <p:spPr>
          <a:xfrm>
            <a:off x="2515329" y="2217801"/>
            <a:ext cx="5326380" cy="741995"/>
          </a:xfrm>
          <a:custGeom>
            <a:avLst/>
            <a:gdLst>
              <a:gd name="connsiteX0" fmla="*/ 0 w 5326380"/>
              <a:gd name="connsiteY0" fmla="*/ 10474 h 741995"/>
              <a:gd name="connsiteX1" fmla="*/ 723900 w 5326380"/>
              <a:gd name="connsiteY1" fmla="*/ 734374 h 741995"/>
              <a:gd name="connsiteX2" fmla="*/ 723900 w 5326380"/>
              <a:gd name="connsiteY2" fmla="*/ 33334 h 741995"/>
              <a:gd name="connsiteX3" fmla="*/ 1440180 w 5326380"/>
              <a:gd name="connsiteY3" fmla="*/ 719134 h 741995"/>
              <a:gd name="connsiteX4" fmla="*/ 1455420 w 5326380"/>
              <a:gd name="connsiteY4" fmla="*/ 33334 h 741995"/>
              <a:gd name="connsiteX5" fmla="*/ 2164080 w 5326380"/>
              <a:gd name="connsiteY5" fmla="*/ 719134 h 741995"/>
              <a:gd name="connsiteX6" fmla="*/ 2179320 w 5326380"/>
              <a:gd name="connsiteY6" fmla="*/ 56194 h 741995"/>
              <a:gd name="connsiteX7" fmla="*/ 2872740 w 5326380"/>
              <a:gd name="connsiteY7" fmla="*/ 711514 h 741995"/>
              <a:gd name="connsiteX8" fmla="*/ 2872740 w 5326380"/>
              <a:gd name="connsiteY8" fmla="*/ 18094 h 741995"/>
              <a:gd name="connsiteX9" fmla="*/ 3611880 w 5326380"/>
              <a:gd name="connsiteY9" fmla="*/ 741994 h 741995"/>
              <a:gd name="connsiteX10" fmla="*/ 3604260 w 5326380"/>
              <a:gd name="connsiteY10" fmla="*/ 10474 h 741995"/>
              <a:gd name="connsiteX11" fmla="*/ 4297680 w 5326380"/>
              <a:gd name="connsiteY11" fmla="*/ 726754 h 741995"/>
              <a:gd name="connsiteX12" fmla="*/ 4312920 w 5326380"/>
              <a:gd name="connsiteY12" fmla="*/ 18094 h 741995"/>
              <a:gd name="connsiteX13" fmla="*/ 4991100 w 5326380"/>
              <a:gd name="connsiteY13" fmla="*/ 734374 h 741995"/>
              <a:gd name="connsiteX14" fmla="*/ 5044440 w 5326380"/>
              <a:gd name="connsiteY14" fmla="*/ 25714 h 741995"/>
              <a:gd name="connsiteX15" fmla="*/ 5326380 w 5326380"/>
              <a:gd name="connsiteY15" fmla="*/ 223834 h 74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26380" h="741995">
                <a:moveTo>
                  <a:pt x="0" y="10474"/>
                </a:moveTo>
                <a:cubicBezTo>
                  <a:pt x="301625" y="370519"/>
                  <a:pt x="603250" y="730564"/>
                  <a:pt x="723900" y="734374"/>
                </a:cubicBezTo>
                <a:cubicBezTo>
                  <a:pt x="844550" y="738184"/>
                  <a:pt x="604520" y="35874"/>
                  <a:pt x="723900" y="33334"/>
                </a:cubicBezTo>
                <a:cubicBezTo>
                  <a:pt x="843280" y="30794"/>
                  <a:pt x="1318260" y="719134"/>
                  <a:pt x="1440180" y="719134"/>
                </a:cubicBezTo>
                <a:cubicBezTo>
                  <a:pt x="1562100" y="719134"/>
                  <a:pt x="1334770" y="33334"/>
                  <a:pt x="1455420" y="33334"/>
                </a:cubicBezTo>
                <a:cubicBezTo>
                  <a:pt x="1576070" y="33334"/>
                  <a:pt x="2043430" y="715324"/>
                  <a:pt x="2164080" y="719134"/>
                </a:cubicBezTo>
                <a:cubicBezTo>
                  <a:pt x="2284730" y="722944"/>
                  <a:pt x="2061210" y="57464"/>
                  <a:pt x="2179320" y="56194"/>
                </a:cubicBezTo>
                <a:cubicBezTo>
                  <a:pt x="2297430" y="54924"/>
                  <a:pt x="2757170" y="717864"/>
                  <a:pt x="2872740" y="711514"/>
                </a:cubicBezTo>
                <a:cubicBezTo>
                  <a:pt x="2988310" y="705164"/>
                  <a:pt x="2749550" y="13014"/>
                  <a:pt x="2872740" y="18094"/>
                </a:cubicBezTo>
                <a:cubicBezTo>
                  <a:pt x="2995930" y="23174"/>
                  <a:pt x="3489960" y="743264"/>
                  <a:pt x="3611880" y="741994"/>
                </a:cubicBezTo>
                <a:cubicBezTo>
                  <a:pt x="3733800" y="740724"/>
                  <a:pt x="3489960" y="13014"/>
                  <a:pt x="3604260" y="10474"/>
                </a:cubicBezTo>
                <a:cubicBezTo>
                  <a:pt x="3718560" y="7934"/>
                  <a:pt x="4179570" y="725484"/>
                  <a:pt x="4297680" y="726754"/>
                </a:cubicBezTo>
                <a:cubicBezTo>
                  <a:pt x="4415790" y="728024"/>
                  <a:pt x="4197350" y="16824"/>
                  <a:pt x="4312920" y="18094"/>
                </a:cubicBezTo>
                <a:cubicBezTo>
                  <a:pt x="4428490" y="19364"/>
                  <a:pt x="4869180" y="733104"/>
                  <a:pt x="4991100" y="734374"/>
                </a:cubicBezTo>
                <a:cubicBezTo>
                  <a:pt x="5113020" y="735644"/>
                  <a:pt x="4988560" y="110804"/>
                  <a:pt x="5044440" y="25714"/>
                </a:cubicBezTo>
                <a:cubicBezTo>
                  <a:pt x="5100320" y="-59376"/>
                  <a:pt x="5213350" y="82229"/>
                  <a:pt x="5326380" y="223834"/>
                </a:cubicBezTo>
              </a:path>
            </a:pathLst>
          </a:custGeom>
          <a:ln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orma libre 22"/>
          <p:cNvSpPr/>
          <p:nvPr/>
        </p:nvSpPr>
        <p:spPr>
          <a:xfrm>
            <a:off x="2515329" y="5038342"/>
            <a:ext cx="5326380" cy="741995"/>
          </a:xfrm>
          <a:custGeom>
            <a:avLst/>
            <a:gdLst>
              <a:gd name="connsiteX0" fmla="*/ 0 w 5326380"/>
              <a:gd name="connsiteY0" fmla="*/ 10474 h 741995"/>
              <a:gd name="connsiteX1" fmla="*/ 723900 w 5326380"/>
              <a:gd name="connsiteY1" fmla="*/ 734374 h 741995"/>
              <a:gd name="connsiteX2" fmla="*/ 723900 w 5326380"/>
              <a:gd name="connsiteY2" fmla="*/ 33334 h 741995"/>
              <a:gd name="connsiteX3" fmla="*/ 1440180 w 5326380"/>
              <a:gd name="connsiteY3" fmla="*/ 719134 h 741995"/>
              <a:gd name="connsiteX4" fmla="*/ 1455420 w 5326380"/>
              <a:gd name="connsiteY4" fmla="*/ 33334 h 741995"/>
              <a:gd name="connsiteX5" fmla="*/ 2164080 w 5326380"/>
              <a:gd name="connsiteY5" fmla="*/ 719134 h 741995"/>
              <a:gd name="connsiteX6" fmla="*/ 2179320 w 5326380"/>
              <a:gd name="connsiteY6" fmla="*/ 56194 h 741995"/>
              <a:gd name="connsiteX7" fmla="*/ 2872740 w 5326380"/>
              <a:gd name="connsiteY7" fmla="*/ 711514 h 741995"/>
              <a:gd name="connsiteX8" fmla="*/ 2872740 w 5326380"/>
              <a:gd name="connsiteY8" fmla="*/ 18094 h 741995"/>
              <a:gd name="connsiteX9" fmla="*/ 3611880 w 5326380"/>
              <a:gd name="connsiteY9" fmla="*/ 741994 h 741995"/>
              <a:gd name="connsiteX10" fmla="*/ 3604260 w 5326380"/>
              <a:gd name="connsiteY10" fmla="*/ 10474 h 741995"/>
              <a:gd name="connsiteX11" fmla="*/ 4297680 w 5326380"/>
              <a:gd name="connsiteY11" fmla="*/ 726754 h 741995"/>
              <a:gd name="connsiteX12" fmla="*/ 4312920 w 5326380"/>
              <a:gd name="connsiteY12" fmla="*/ 18094 h 741995"/>
              <a:gd name="connsiteX13" fmla="*/ 4991100 w 5326380"/>
              <a:gd name="connsiteY13" fmla="*/ 734374 h 741995"/>
              <a:gd name="connsiteX14" fmla="*/ 5044440 w 5326380"/>
              <a:gd name="connsiteY14" fmla="*/ 25714 h 741995"/>
              <a:gd name="connsiteX15" fmla="*/ 5326380 w 5326380"/>
              <a:gd name="connsiteY15" fmla="*/ 223834 h 74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26380" h="741995">
                <a:moveTo>
                  <a:pt x="0" y="10474"/>
                </a:moveTo>
                <a:cubicBezTo>
                  <a:pt x="301625" y="370519"/>
                  <a:pt x="603250" y="730564"/>
                  <a:pt x="723900" y="734374"/>
                </a:cubicBezTo>
                <a:cubicBezTo>
                  <a:pt x="844550" y="738184"/>
                  <a:pt x="604520" y="35874"/>
                  <a:pt x="723900" y="33334"/>
                </a:cubicBezTo>
                <a:cubicBezTo>
                  <a:pt x="843280" y="30794"/>
                  <a:pt x="1318260" y="719134"/>
                  <a:pt x="1440180" y="719134"/>
                </a:cubicBezTo>
                <a:cubicBezTo>
                  <a:pt x="1562100" y="719134"/>
                  <a:pt x="1334770" y="33334"/>
                  <a:pt x="1455420" y="33334"/>
                </a:cubicBezTo>
                <a:cubicBezTo>
                  <a:pt x="1576070" y="33334"/>
                  <a:pt x="2043430" y="715324"/>
                  <a:pt x="2164080" y="719134"/>
                </a:cubicBezTo>
                <a:cubicBezTo>
                  <a:pt x="2284730" y="722944"/>
                  <a:pt x="2061210" y="57464"/>
                  <a:pt x="2179320" y="56194"/>
                </a:cubicBezTo>
                <a:cubicBezTo>
                  <a:pt x="2297430" y="54924"/>
                  <a:pt x="2757170" y="717864"/>
                  <a:pt x="2872740" y="711514"/>
                </a:cubicBezTo>
                <a:cubicBezTo>
                  <a:pt x="2988310" y="705164"/>
                  <a:pt x="2749550" y="13014"/>
                  <a:pt x="2872740" y="18094"/>
                </a:cubicBezTo>
                <a:cubicBezTo>
                  <a:pt x="2995930" y="23174"/>
                  <a:pt x="3489960" y="743264"/>
                  <a:pt x="3611880" y="741994"/>
                </a:cubicBezTo>
                <a:cubicBezTo>
                  <a:pt x="3733800" y="740724"/>
                  <a:pt x="3489960" y="13014"/>
                  <a:pt x="3604260" y="10474"/>
                </a:cubicBezTo>
                <a:cubicBezTo>
                  <a:pt x="3718560" y="7934"/>
                  <a:pt x="4179570" y="725484"/>
                  <a:pt x="4297680" y="726754"/>
                </a:cubicBezTo>
                <a:cubicBezTo>
                  <a:pt x="4415790" y="728024"/>
                  <a:pt x="4197350" y="16824"/>
                  <a:pt x="4312920" y="18094"/>
                </a:cubicBezTo>
                <a:cubicBezTo>
                  <a:pt x="4428490" y="19364"/>
                  <a:pt x="4869180" y="733104"/>
                  <a:pt x="4991100" y="734374"/>
                </a:cubicBezTo>
                <a:cubicBezTo>
                  <a:pt x="5113020" y="735644"/>
                  <a:pt x="4988560" y="110804"/>
                  <a:pt x="5044440" y="25714"/>
                </a:cubicBezTo>
                <a:cubicBezTo>
                  <a:pt x="5100320" y="-59376"/>
                  <a:pt x="5213350" y="82229"/>
                  <a:pt x="5326380" y="223834"/>
                </a:cubicBezTo>
              </a:path>
            </a:pathLst>
          </a:custGeom>
          <a:ln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orma libre 23"/>
          <p:cNvSpPr/>
          <p:nvPr/>
        </p:nvSpPr>
        <p:spPr>
          <a:xfrm>
            <a:off x="2550309" y="3686744"/>
            <a:ext cx="5326380" cy="741995"/>
          </a:xfrm>
          <a:custGeom>
            <a:avLst/>
            <a:gdLst>
              <a:gd name="connsiteX0" fmla="*/ 0 w 5326380"/>
              <a:gd name="connsiteY0" fmla="*/ 10474 h 741995"/>
              <a:gd name="connsiteX1" fmla="*/ 723900 w 5326380"/>
              <a:gd name="connsiteY1" fmla="*/ 734374 h 741995"/>
              <a:gd name="connsiteX2" fmla="*/ 723900 w 5326380"/>
              <a:gd name="connsiteY2" fmla="*/ 33334 h 741995"/>
              <a:gd name="connsiteX3" fmla="*/ 1440180 w 5326380"/>
              <a:gd name="connsiteY3" fmla="*/ 719134 h 741995"/>
              <a:gd name="connsiteX4" fmla="*/ 1455420 w 5326380"/>
              <a:gd name="connsiteY4" fmla="*/ 33334 h 741995"/>
              <a:gd name="connsiteX5" fmla="*/ 2164080 w 5326380"/>
              <a:gd name="connsiteY5" fmla="*/ 719134 h 741995"/>
              <a:gd name="connsiteX6" fmla="*/ 2179320 w 5326380"/>
              <a:gd name="connsiteY6" fmla="*/ 56194 h 741995"/>
              <a:gd name="connsiteX7" fmla="*/ 2872740 w 5326380"/>
              <a:gd name="connsiteY7" fmla="*/ 711514 h 741995"/>
              <a:gd name="connsiteX8" fmla="*/ 2872740 w 5326380"/>
              <a:gd name="connsiteY8" fmla="*/ 18094 h 741995"/>
              <a:gd name="connsiteX9" fmla="*/ 3611880 w 5326380"/>
              <a:gd name="connsiteY9" fmla="*/ 741994 h 741995"/>
              <a:gd name="connsiteX10" fmla="*/ 3604260 w 5326380"/>
              <a:gd name="connsiteY10" fmla="*/ 10474 h 741995"/>
              <a:gd name="connsiteX11" fmla="*/ 4297680 w 5326380"/>
              <a:gd name="connsiteY11" fmla="*/ 726754 h 741995"/>
              <a:gd name="connsiteX12" fmla="*/ 4312920 w 5326380"/>
              <a:gd name="connsiteY12" fmla="*/ 18094 h 741995"/>
              <a:gd name="connsiteX13" fmla="*/ 4991100 w 5326380"/>
              <a:gd name="connsiteY13" fmla="*/ 734374 h 741995"/>
              <a:gd name="connsiteX14" fmla="*/ 5044440 w 5326380"/>
              <a:gd name="connsiteY14" fmla="*/ 25714 h 741995"/>
              <a:gd name="connsiteX15" fmla="*/ 5326380 w 5326380"/>
              <a:gd name="connsiteY15" fmla="*/ 223834 h 74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26380" h="741995">
                <a:moveTo>
                  <a:pt x="0" y="10474"/>
                </a:moveTo>
                <a:cubicBezTo>
                  <a:pt x="301625" y="370519"/>
                  <a:pt x="603250" y="730564"/>
                  <a:pt x="723900" y="734374"/>
                </a:cubicBezTo>
                <a:cubicBezTo>
                  <a:pt x="844550" y="738184"/>
                  <a:pt x="604520" y="35874"/>
                  <a:pt x="723900" y="33334"/>
                </a:cubicBezTo>
                <a:cubicBezTo>
                  <a:pt x="843280" y="30794"/>
                  <a:pt x="1318260" y="719134"/>
                  <a:pt x="1440180" y="719134"/>
                </a:cubicBezTo>
                <a:cubicBezTo>
                  <a:pt x="1562100" y="719134"/>
                  <a:pt x="1334770" y="33334"/>
                  <a:pt x="1455420" y="33334"/>
                </a:cubicBezTo>
                <a:cubicBezTo>
                  <a:pt x="1576070" y="33334"/>
                  <a:pt x="2043430" y="715324"/>
                  <a:pt x="2164080" y="719134"/>
                </a:cubicBezTo>
                <a:cubicBezTo>
                  <a:pt x="2284730" y="722944"/>
                  <a:pt x="2061210" y="57464"/>
                  <a:pt x="2179320" y="56194"/>
                </a:cubicBezTo>
                <a:cubicBezTo>
                  <a:pt x="2297430" y="54924"/>
                  <a:pt x="2757170" y="717864"/>
                  <a:pt x="2872740" y="711514"/>
                </a:cubicBezTo>
                <a:cubicBezTo>
                  <a:pt x="2988310" y="705164"/>
                  <a:pt x="2749550" y="13014"/>
                  <a:pt x="2872740" y="18094"/>
                </a:cubicBezTo>
                <a:cubicBezTo>
                  <a:pt x="2995930" y="23174"/>
                  <a:pt x="3489960" y="743264"/>
                  <a:pt x="3611880" y="741994"/>
                </a:cubicBezTo>
                <a:cubicBezTo>
                  <a:pt x="3733800" y="740724"/>
                  <a:pt x="3489960" y="13014"/>
                  <a:pt x="3604260" y="10474"/>
                </a:cubicBezTo>
                <a:cubicBezTo>
                  <a:pt x="3718560" y="7934"/>
                  <a:pt x="4179570" y="725484"/>
                  <a:pt x="4297680" y="726754"/>
                </a:cubicBezTo>
                <a:cubicBezTo>
                  <a:pt x="4415790" y="728024"/>
                  <a:pt x="4197350" y="16824"/>
                  <a:pt x="4312920" y="18094"/>
                </a:cubicBezTo>
                <a:cubicBezTo>
                  <a:pt x="4428490" y="19364"/>
                  <a:pt x="4869180" y="733104"/>
                  <a:pt x="4991100" y="734374"/>
                </a:cubicBezTo>
                <a:cubicBezTo>
                  <a:pt x="5113020" y="735644"/>
                  <a:pt x="4988560" y="110804"/>
                  <a:pt x="5044440" y="25714"/>
                </a:cubicBezTo>
                <a:cubicBezTo>
                  <a:pt x="5100320" y="-59376"/>
                  <a:pt x="5213350" y="82229"/>
                  <a:pt x="5326380" y="223834"/>
                </a:cubicBezTo>
              </a:path>
            </a:pathLst>
          </a:custGeom>
          <a:ln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29" y="1931570"/>
            <a:ext cx="1572356" cy="1402696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91" y="3329581"/>
            <a:ext cx="1572356" cy="140269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91" y="4752900"/>
            <a:ext cx="1572356" cy="140269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341" y="1897670"/>
            <a:ext cx="1020616" cy="1173764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498" y="4743911"/>
            <a:ext cx="1020616" cy="1173764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342" y="3358490"/>
            <a:ext cx="1020616" cy="117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2" y="2841331"/>
            <a:ext cx="1757730" cy="28993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51000" y="3618874"/>
            <a:ext cx="3392459" cy="1344262"/>
          </a:xfrm>
          <a:prstGeom prst="rect">
            <a:avLst/>
          </a:prstGeom>
        </p:spPr>
      </p:pic>
      <p:sp>
        <p:nvSpPr>
          <p:cNvPr id="22" name="Flecha izquierda y derecha 21"/>
          <p:cNvSpPr/>
          <p:nvPr/>
        </p:nvSpPr>
        <p:spPr>
          <a:xfrm>
            <a:off x="2301408" y="2216301"/>
            <a:ext cx="5952154" cy="1080120"/>
          </a:xfrm>
          <a:prstGeom prst="leftRightArrow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izquierda y derecha 22"/>
          <p:cNvSpPr/>
          <p:nvPr/>
        </p:nvSpPr>
        <p:spPr>
          <a:xfrm>
            <a:off x="2301408" y="3659932"/>
            <a:ext cx="5952154" cy="1080120"/>
          </a:xfrm>
          <a:prstGeom prst="leftRightArrow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 izquierda y derecha 23"/>
          <p:cNvSpPr/>
          <p:nvPr/>
        </p:nvSpPr>
        <p:spPr>
          <a:xfrm>
            <a:off x="2301408" y="5062968"/>
            <a:ext cx="5952154" cy="1080120"/>
          </a:xfrm>
          <a:prstGeom prst="leftRightArrow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33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22" name="Pentágono 21"/>
          <p:cNvSpPr/>
          <p:nvPr/>
        </p:nvSpPr>
        <p:spPr>
          <a:xfrm>
            <a:off x="2301408" y="2216301"/>
            <a:ext cx="5952154" cy="1080120"/>
          </a:xfrm>
          <a:prstGeom prst="homePlate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Pentágono 22"/>
          <p:cNvSpPr/>
          <p:nvPr/>
        </p:nvSpPr>
        <p:spPr>
          <a:xfrm>
            <a:off x="2301408" y="3659932"/>
            <a:ext cx="5952154" cy="1080120"/>
          </a:xfrm>
          <a:prstGeom prst="homePlate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Pentágono 23"/>
          <p:cNvSpPr/>
          <p:nvPr/>
        </p:nvSpPr>
        <p:spPr>
          <a:xfrm>
            <a:off x="2301408" y="5062968"/>
            <a:ext cx="5952154" cy="1080120"/>
          </a:xfrm>
          <a:prstGeom prst="homePlate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29" y="1931570"/>
            <a:ext cx="1572356" cy="140269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91" y="3329581"/>
            <a:ext cx="1572356" cy="140269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91" y="4752900"/>
            <a:ext cx="1572356" cy="140269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442" y="2202340"/>
            <a:ext cx="1020616" cy="117376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599" y="5048581"/>
            <a:ext cx="1020616" cy="117376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443" y="3663160"/>
            <a:ext cx="1020616" cy="117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50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98" y="1934378"/>
            <a:ext cx="1172395" cy="19338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87767" y="3316587"/>
            <a:ext cx="3392459" cy="1344262"/>
          </a:xfrm>
          <a:prstGeom prst="rect">
            <a:avLst/>
          </a:prstGeom>
        </p:spPr>
      </p:pic>
      <p:sp>
        <p:nvSpPr>
          <p:cNvPr id="22" name="9 CuadroTexto"/>
          <p:cNvSpPr txBox="1"/>
          <p:nvPr/>
        </p:nvSpPr>
        <p:spPr>
          <a:xfrm>
            <a:off x="7845668" y="6161531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FF0000"/>
                </a:solidFill>
              </a:rPr>
              <a:t>@</a:t>
            </a:r>
            <a:r>
              <a:rPr lang="es-ES_tradnl" dirty="0" err="1">
                <a:solidFill>
                  <a:srgbClr val="FF0000"/>
                </a:solidFill>
                <a:latin typeface="Anna" pitchFamily="2" charset="0"/>
              </a:rPr>
              <a:t>acrbio</a:t>
            </a:r>
            <a:endParaRPr lang="es-ES_tradnl" dirty="0">
              <a:solidFill>
                <a:srgbClr val="FF0000"/>
              </a:solidFill>
              <a:latin typeface="Anna" pitchFamily="2" charset="0"/>
            </a:endParaRPr>
          </a:p>
        </p:txBody>
      </p:sp>
      <p:cxnSp>
        <p:nvCxnSpPr>
          <p:cNvPr id="23" name="Conector angular 22"/>
          <p:cNvCxnSpPr/>
          <p:nvPr/>
        </p:nvCxnSpPr>
        <p:spPr>
          <a:xfrm>
            <a:off x="1480633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ector angular 23"/>
          <p:cNvCxnSpPr/>
          <p:nvPr/>
        </p:nvCxnSpPr>
        <p:spPr>
          <a:xfrm flipV="1">
            <a:off x="2936776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ector angular 24"/>
          <p:cNvCxnSpPr/>
          <p:nvPr/>
        </p:nvCxnSpPr>
        <p:spPr>
          <a:xfrm>
            <a:off x="4392919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ector angular 25"/>
          <p:cNvCxnSpPr/>
          <p:nvPr/>
        </p:nvCxnSpPr>
        <p:spPr>
          <a:xfrm flipV="1">
            <a:off x="5846805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ector angular 26"/>
          <p:cNvCxnSpPr/>
          <p:nvPr/>
        </p:nvCxnSpPr>
        <p:spPr>
          <a:xfrm>
            <a:off x="7298434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ector angular 27"/>
          <p:cNvCxnSpPr/>
          <p:nvPr/>
        </p:nvCxnSpPr>
        <p:spPr>
          <a:xfrm>
            <a:off x="1486338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ector angular 28"/>
          <p:cNvCxnSpPr/>
          <p:nvPr/>
        </p:nvCxnSpPr>
        <p:spPr>
          <a:xfrm flipV="1">
            <a:off x="2942481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ector angular 30"/>
          <p:cNvCxnSpPr/>
          <p:nvPr/>
        </p:nvCxnSpPr>
        <p:spPr>
          <a:xfrm>
            <a:off x="4398624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ector angular 31"/>
          <p:cNvCxnSpPr/>
          <p:nvPr/>
        </p:nvCxnSpPr>
        <p:spPr>
          <a:xfrm flipV="1">
            <a:off x="5852510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ector angular 33"/>
          <p:cNvCxnSpPr/>
          <p:nvPr/>
        </p:nvCxnSpPr>
        <p:spPr>
          <a:xfrm>
            <a:off x="7304139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ector angular 34"/>
          <p:cNvCxnSpPr/>
          <p:nvPr/>
        </p:nvCxnSpPr>
        <p:spPr>
          <a:xfrm>
            <a:off x="1488595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ector angular 35"/>
          <p:cNvCxnSpPr/>
          <p:nvPr/>
        </p:nvCxnSpPr>
        <p:spPr>
          <a:xfrm flipV="1">
            <a:off x="2944738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ector angular 36"/>
          <p:cNvCxnSpPr/>
          <p:nvPr/>
        </p:nvCxnSpPr>
        <p:spPr>
          <a:xfrm>
            <a:off x="4400881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ector angular 37"/>
          <p:cNvCxnSpPr/>
          <p:nvPr/>
        </p:nvCxnSpPr>
        <p:spPr>
          <a:xfrm flipV="1">
            <a:off x="5854767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ector angular 38"/>
          <p:cNvCxnSpPr/>
          <p:nvPr/>
        </p:nvCxnSpPr>
        <p:spPr>
          <a:xfrm>
            <a:off x="7306396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0" name="Imagen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4173943"/>
            <a:ext cx="1172395" cy="19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9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22" name="9 CuadroTexto"/>
          <p:cNvSpPr txBox="1"/>
          <p:nvPr/>
        </p:nvSpPr>
        <p:spPr>
          <a:xfrm>
            <a:off x="7845668" y="6161531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FF0000"/>
                </a:solidFill>
              </a:rPr>
              <a:t>@</a:t>
            </a:r>
            <a:r>
              <a:rPr lang="es-ES_tradnl" dirty="0" err="1">
                <a:solidFill>
                  <a:srgbClr val="FF0000"/>
                </a:solidFill>
                <a:latin typeface="Anna" pitchFamily="2" charset="0"/>
              </a:rPr>
              <a:t>acrbio</a:t>
            </a:r>
            <a:endParaRPr lang="es-ES_tradnl" dirty="0">
              <a:solidFill>
                <a:srgbClr val="FF0000"/>
              </a:solidFill>
              <a:latin typeface="Anna" pitchFamily="2" charset="0"/>
            </a:endParaRPr>
          </a:p>
        </p:txBody>
      </p:sp>
      <p:cxnSp>
        <p:nvCxnSpPr>
          <p:cNvPr id="23" name="Conector angular 22"/>
          <p:cNvCxnSpPr/>
          <p:nvPr/>
        </p:nvCxnSpPr>
        <p:spPr>
          <a:xfrm>
            <a:off x="1480633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ector angular 23"/>
          <p:cNvCxnSpPr/>
          <p:nvPr/>
        </p:nvCxnSpPr>
        <p:spPr>
          <a:xfrm flipV="1">
            <a:off x="2936776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ector angular 24"/>
          <p:cNvCxnSpPr/>
          <p:nvPr/>
        </p:nvCxnSpPr>
        <p:spPr>
          <a:xfrm>
            <a:off x="4392919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ector angular 25"/>
          <p:cNvCxnSpPr/>
          <p:nvPr/>
        </p:nvCxnSpPr>
        <p:spPr>
          <a:xfrm flipV="1">
            <a:off x="5846805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ector angular 26"/>
          <p:cNvCxnSpPr/>
          <p:nvPr/>
        </p:nvCxnSpPr>
        <p:spPr>
          <a:xfrm>
            <a:off x="7298434" y="223376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ector angular 27"/>
          <p:cNvCxnSpPr/>
          <p:nvPr/>
        </p:nvCxnSpPr>
        <p:spPr>
          <a:xfrm>
            <a:off x="1486338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ector angular 28"/>
          <p:cNvCxnSpPr/>
          <p:nvPr/>
        </p:nvCxnSpPr>
        <p:spPr>
          <a:xfrm flipV="1">
            <a:off x="2942481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ector angular 30"/>
          <p:cNvCxnSpPr/>
          <p:nvPr/>
        </p:nvCxnSpPr>
        <p:spPr>
          <a:xfrm>
            <a:off x="4398624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ector angular 31"/>
          <p:cNvCxnSpPr/>
          <p:nvPr/>
        </p:nvCxnSpPr>
        <p:spPr>
          <a:xfrm flipV="1">
            <a:off x="5852510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ector angular 33"/>
          <p:cNvCxnSpPr/>
          <p:nvPr/>
        </p:nvCxnSpPr>
        <p:spPr>
          <a:xfrm>
            <a:off x="7304139" y="355988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ector angular 34"/>
          <p:cNvCxnSpPr/>
          <p:nvPr/>
        </p:nvCxnSpPr>
        <p:spPr>
          <a:xfrm>
            <a:off x="1488595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ector angular 35"/>
          <p:cNvCxnSpPr/>
          <p:nvPr/>
        </p:nvCxnSpPr>
        <p:spPr>
          <a:xfrm flipV="1">
            <a:off x="2944738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ector angular 36"/>
          <p:cNvCxnSpPr/>
          <p:nvPr/>
        </p:nvCxnSpPr>
        <p:spPr>
          <a:xfrm>
            <a:off x="4400881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ector angular 37"/>
          <p:cNvCxnSpPr/>
          <p:nvPr/>
        </p:nvCxnSpPr>
        <p:spPr>
          <a:xfrm flipV="1">
            <a:off x="5854767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ector angular 38"/>
          <p:cNvCxnSpPr/>
          <p:nvPr/>
        </p:nvCxnSpPr>
        <p:spPr>
          <a:xfrm>
            <a:off x="7306396" y="4829339"/>
            <a:ext cx="1458400" cy="883518"/>
          </a:xfrm>
          <a:prstGeom prst="bentConnector3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2130440"/>
            <a:ext cx="1447115" cy="202629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1" y="4163326"/>
            <a:ext cx="1447115" cy="20262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606" y="1902025"/>
            <a:ext cx="1397264" cy="2053349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339" y="3802664"/>
            <a:ext cx="1397264" cy="205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8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16" y="2254021"/>
            <a:ext cx="2197840" cy="362530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45551" y="3394541"/>
            <a:ext cx="3392459" cy="1344262"/>
          </a:xfrm>
          <a:prstGeom prst="rect">
            <a:avLst/>
          </a:prstGeom>
        </p:spPr>
      </p:pic>
      <p:sp>
        <p:nvSpPr>
          <p:cNvPr id="22" name="Flecha derecha 21"/>
          <p:cNvSpPr/>
          <p:nvPr/>
        </p:nvSpPr>
        <p:spPr>
          <a:xfrm>
            <a:off x="2866591" y="2199268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derecha 22"/>
          <p:cNvSpPr/>
          <p:nvPr/>
        </p:nvSpPr>
        <p:spPr>
          <a:xfrm>
            <a:off x="4717068" y="2221463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 derecha 23"/>
          <p:cNvSpPr/>
          <p:nvPr/>
        </p:nvSpPr>
        <p:spPr>
          <a:xfrm>
            <a:off x="6541818" y="2215852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lecha derecha 24"/>
          <p:cNvSpPr/>
          <p:nvPr/>
        </p:nvSpPr>
        <p:spPr>
          <a:xfrm>
            <a:off x="2734313" y="5258936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Flecha derecha 25"/>
          <p:cNvSpPr/>
          <p:nvPr/>
        </p:nvSpPr>
        <p:spPr>
          <a:xfrm>
            <a:off x="4584790" y="5281131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lecha derecha 26"/>
          <p:cNvSpPr/>
          <p:nvPr/>
        </p:nvSpPr>
        <p:spPr>
          <a:xfrm>
            <a:off x="6409540" y="5275520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Flecha derecha 27"/>
          <p:cNvSpPr/>
          <p:nvPr/>
        </p:nvSpPr>
        <p:spPr>
          <a:xfrm>
            <a:off x="2807807" y="3740479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Flecha derecha 28"/>
          <p:cNvSpPr/>
          <p:nvPr/>
        </p:nvSpPr>
        <p:spPr>
          <a:xfrm>
            <a:off x="4658284" y="3762674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 derecha 30"/>
          <p:cNvSpPr/>
          <p:nvPr/>
        </p:nvSpPr>
        <p:spPr>
          <a:xfrm>
            <a:off x="6483034" y="3757063"/>
            <a:ext cx="1416149" cy="864096"/>
          </a:xfrm>
          <a:prstGeom prst="rightArrow">
            <a:avLst/>
          </a:prstGeom>
          <a:ln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44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Repasa las líneas de puntos.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28" y="2286860"/>
            <a:ext cx="1290546" cy="212873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73230" y="3700296"/>
            <a:ext cx="3392459" cy="1344262"/>
          </a:xfrm>
          <a:prstGeom prst="rect">
            <a:avLst/>
          </a:prstGeom>
        </p:spPr>
      </p:pic>
      <p:sp>
        <p:nvSpPr>
          <p:cNvPr id="21" name="Forma libre 20"/>
          <p:cNvSpPr/>
          <p:nvPr/>
        </p:nvSpPr>
        <p:spPr>
          <a:xfrm>
            <a:off x="1667142" y="3594778"/>
            <a:ext cx="6215063" cy="1468110"/>
          </a:xfrm>
          <a:custGeom>
            <a:avLst/>
            <a:gdLst>
              <a:gd name="connsiteX0" fmla="*/ 0 w 6215063"/>
              <a:gd name="connsiteY0" fmla="*/ 749026 h 1468110"/>
              <a:gd name="connsiteX1" fmla="*/ 1114425 w 6215063"/>
              <a:gd name="connsiteY1" fmla="*/ 20364 h 1468110"/>
              <a:gd name="connsiteX2" fmla="*/ 1057275 w 6215063"/>
              <a:gd name="connsiteY2" fmla="*/ 1463401 h 1468110"/>
              <a:gd name="connsiteX3" fmla="*/ 3243263 w 6215063"/>
              <a:gd name="connsiteY3" fmla="*/ 77514 h 1468110"/>
              <a:gd name="connsiteX4" fmla="*/ 3243263 w 6215063"/>
              <a:gd name="connsiteY4" fmla="*/ 1420539 h 1468110"/>
              <a:gd name="connsiteX5" fmla="*/ 5229225 w 6215063"/>
              <a:gd name="connsiteY5" fmla="*/ 34651 h 1468110"/>
              <a:gd name="connsiteX6" fmla="*/ 4672013 w 6215063"/>
              <a:gd name="connsiteY6" fmla="*/ 1449114 h 1468110"/>
              <a:gd name="connsiteX7" fmla="*/ 6215063 w 6215063"/>
              <a:gd name="connsiteY7" fmla="*/ 720451 h 146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5063" h="1468110">
                <a:moveTo>
                  <a:pt x="0" y="749026"/>
                </a:moveTo>
                <a:cubicBezTo>
                  <a:pt x="469106" y="325164"/>
                  <a:pt x="938213" y="-98698"/>
                  <a:pt x="1114425" y="20364"/>
                </a:cubicBezTo>
                <a:cubicBezTo>
                  <a:pt x="1290637" y="139426"/>
                  <a:pt x="702469" y="1453876"/>
                  <a:pt x="1057275" y="1463401"/>
                </a:cubicBezTo>
                <a:cubicBezTo>
                  <a:pt x="1412081" y="1472926"/>
                  <a:pt x="2878932" y="84658"/>
                  <a:pt x="3243263" y="77514"/>
                </a:cubicBezTo>
                <a:cubicBezTo>
                  <a:pt x="3607594" y="70370"/>
                  <a:pt x="2912269" y="1427683"/>
                  <a:pt x="3243263" y="1420539"/>
                </a:cubicBezTo>
                <a:cubicBezTo>
                  <a:pt x="3574257" y="1413395"/>
                  <a:pt x="4991100" y="29888"/>
                  <a:pt x="5229225" y="34651"/>
                </a:cubicBezTo>
                <a:cubicBezTo>
                  <a:pt x="5467350" y="39413"/>
                  <a:pt x="4507707" y="1334814"/>
                  <a:pt x="4672013" y="1449114"/>
                </a:cubicBezTo>
                <a:cubicBezTo>
                  <a:pt x="4836319" y="1563414"/>
                  <a:pt x="5525691" y="1141932"/>
                  <a:pt x="6215063" y="720451"/>
                </a:cubicBezTo>
              </a:path>
            </a:pathLst>
          </a:custGeom>
          <a:ln>
            <a:prstDash val="lg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Forma libre 31"/>
          <p:cNvSpPr/>
          <p:nvPr/>
        </p:nvSpPr>
        <p:spPr>
          <a:xfrm>
            <a:off x="1609945" y="5203654"/>
            <a:ext cx="6215063" cy="1468110"/>
          </a:xfrm>
          <a:custGeom>
            <a:avLst/>
            <a:gdLst>
              <a:gd name="connsiteX0" fmla="*/ 0 w 6215063"/>
              <a:gd name="connsiteY0" fmla="*/ 749026 h 1468110"/>
              <a:gd name="connsiteX1" fmla="*/ 1114425 w 6215063"/>
              <a:gd name="connsiteY1" fmla="*/ 20364 h 1468110"/>
              <a:gd name="connsiteX2" fmla="*/ 1057275 w 6215063"/>
              <a:gd name="connsiteY2" fmla="*/ 1463401 h 1468110"/>
              <a:gd name="connsiteX3" fmla="*/ 3243263 w 6215063"/>
              <a:gd name="connsiteY3" fmla="*/ 77514 h 1468110"/>
              <a:gd name="connsiteX4" fmla="*/ 3243263 w 6215063"/>
              <a:gd name="connsiteY4" fmla="*/ 1420539 h 1468110"/>
              <a:gd name="connsiteX5" fmla="*/ 5229225 w 6215063"/>
              <a:gd name="connsiteY5" fmla="*/ 34651 h 1468110"/>
              <a:gd name="connsiteX6" fmla="*/ 4672013 w 6215063"/>
              <a:gd name="connsiteY6" fmla="*/ 1449114 h 1468110"/>
              <a:gd name="connsiteX7" fmla="*/ 6215063 w 6215063"/>
              <a:gd name="connsiteY7" fmla="*/ 720451 h 146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5063" h="1468110">
                <a:moveTo>
                  <a:pt x="0" y="749026"/>
                </a:moveTo>
                <a:cubicBezTo>
                  <a:pt x="469106" y="325164"/>
                  <a:pt x="938213" y="-98698"/>
                  <a:pt x="1114425" y="20364"/>
                </a:cubicBezTo>
                <a:cubicBezTo>
                  <a:pt x="1290637" y="139426"/>
                  <a:pt x="702469" y="1453876"/>
                  <a:pt x="1057275" y="1463401"/>
                </a:cubicBezTo>
                <a:cubicBezTo>
                  <a:pt x="1412081" y="1472926"/>
                  <a:pt x="2878932" y="84658"/>
                  <a:pt x="3243263" y="77514"/>
                </a:cubicBezTo>
                <a:cubicBezTo>
                  <a:pt x="3607594" y="70370"/>
                  <a:pt x="2912269" y="1427683"/>
                  <a:pt x="3243263" y="1420539"/>
                </a:cubicBezTo>
                <a:cubicBezTo>
                  <a:pt x="3574257" y="1413395"/>
                  <a:pt x="4991100" y="29888"/>
                  <a:pt x="5229225" y="34651"/>
                </a:cubicBezTo>
                <a:cubicBezTo>
                  <a:pt x="5467350" y="39413"/>
                  <a:pt x="4507707" y="1334814"/>
                  <a:pt x="4672013" y="1449114"/>
                </a:cubicBezTo>
                <a:cubicBezTo>
                  <a:pt x="4836319" y="1563414"/>
                  <a:pt x="5525691" y="1141932"/>
                  <a:pt x="6215063" y="720451"/>
                </a:cubicBezTo>
              </a:path>
            </a:pathLst>
          </a:custGeom>
          <a:ln>
            <a:prstDash val="lg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Forma libre 33"/>
          <p:cNvSpPr/>
          <p:nvPr/>
        </p:nvSpPr>
        <p:spPr>
          <a:xfrm>
            <a:off x="1690289" y="1985902"/>
            <a:ext cx="6215063" cy="1468110"/>
          </a:xfrm>
          <a:custGeom>
            <a:avLst/>
            <a:gdLst>
              <a:gd name="connsiteX0" fmla="*/ 0 w 6215063"/>
              <a:gd name="connsiteY0" fmla="*/ 749026 h 1468110"/>
              <a:gd name="connsiteX1" fmla="*/ 1114425 w 6215063"/>
              <a:gd name="connsiteY1" fmla="*/ 20364 h 1468110"/>
              <a:gd name="connsiteX2" fmla="*/ 1057275 w 6215063"/>
              <a:gd name="connsiteY2" fmla="*/ 1463401 h 1468110"/>
              <a:gd name="connsiteX3" fmla="*/ 3243263 w 6215063"/>
              <a:gd name="connsiteY3" fmla="*/ 77514 h 1468110"/>
              <a:gd name="connsiteX4" fmla="*/ 3243263 w 6215063"/>
              <a:gd name="connsiteY4" fmla="*/ 1420539 h 1468110"/>
              <a:gd name="connsiteX5" fmla="*/ 5229225 w 6215063"/>
              <a:gd name="connsiteY5" fmla="*/ 34651 h 1468110"/>
              <a:gd name="connsiteX6" fmla="*/ 4672013 w 6215063"/>
              <a:gd name="connsiteY6" fmla="*/ 1449114 h 1468110"/>
              <a:gd name="connsiteX7" fmla="*/ 6215063 w 6215063"/>
              <a:gd name="connsiteY7" fmla="*/ 720451 h 146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5063" h="1468110">
                <a:moveTo>
                  <a:pt x="0" y="749026"/>
                </a:moveTo>
                <a:cubicBezTo>
                  <a:pt x="469106" y="325164"/>
                  <a:pt x="938213" y="-98698"/>
                  <a:pt x="1114425" y="20364"/>
                </a:cubicBezTo>
                <a:cubicBezTo>
                  <a:pt x="1290637" y="139426"/>
                  <a:pt x="702469" y="1453876"/>
                  <a:pt x="1057275" y="1463401"/>
                </a:cubicBezTo>
                <a:cubicBezTo>
                  <a:pt x="1412081" y="1472926"/>
                  <a:pt x="2878932" y="84658"/>
                  <a:pt x="3243263" y="77514"/>
                </a:cubicBezTo>
                <a:cubicBezTo>
                  <a:pt x="3607594" y="70370"/>
                  <a:pt x="2912269" y="1427683"/>
                  <a:pt x="3243263" y="1420539"/>
                </a:cubicBezTo>
                <a:cubicBezTo>
                  <a:pt x="3574257" y="1413395"/>
                  <a:pt x="4991100" y="29888"/>
                  <a:pt x="5229225" y="34651"/>
                </a:cubicBezTo>
                <a:cubicBezTo>
                  <a:pt x="5467350" y="39413"/>
                  <a:pt x="4507707" y="1334814"/>
                  <a:pt x="4672013" y="1449114"/>
                </a:cubicBezTo>
                <a:cubicBezTo>
                  <a:pt x="4836319" y="1563414"/>
                  <a:pt x="5525691" y="1141932"/>
                  <a:pt x="6215063" y="720451"/>
                </a:cubicBezTo>
              </a:path>
            </a:pathLst>
          </a:custGeom>
          <a:ln>
            <a:prstDash val="lg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1" y="4372427"/>
            <a:ext cx="1290546" cy="212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1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369912" y="8643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Boo" panose="020B0603050302020204" pitchFamily="34" charset="0"/>
              </a:rPr>
              <a:t>Nombre</a:t>
            </a:r>
            <a:r>
              <a:rPr lang="es-ES_tradnl" dirty="0" err="1" smtClean="0">
                <a:latin typeface="Boo" panose="020B0603050302020204" pitchFamily="34" charset="0"/>
              </a:rPr>
              <a:t>:___________________</a:t>
            </a:r>
            <a:r>
              <a:rPr lang="es-ES_tradnl" b="1" dirty="0" err="1">
                <a:latin typeface="Boo" panose="020B0603050302020204" pitchFamily="34" charset="0"/>
              </a:rPr>
              <a:t>Fecha</a:t>
            </a:r>
            <a:r>
              <a:rPr lang="es-ES_tradnl" dirty="0" smtClean="0">
                <a:latin typeface="Boo" panose="020B0603050302020204" pitchFamily="34" charset="0"/>
              </a:rPr>
              <a:t>:_______</a:t>
            </a:r>
            <a:endParaRPr lang="es-ES_tradnl" dirty="0">
              <a:latin typeface="Boo" panose="020B060305030202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535831" y="1506446"/>
            <a:ext cx="8072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Boo" panose="020B0603050302020204" pitchFamily="34" charset="0"/>
                <a:cs typeface="Arial" panose="020B0604020202020204" pitchFamily="34" charset="0"/>
              </a:rPr>
              <a:t>Ficha: </a:t>
            </a:r>
            <a:r>
              <a:rPr lang="es-ES" b="1" dirty="0" smtClean="0">
                <a:latin typeface="Boo" panose="020B0603050302020204" pitchFamily="34" charset="0"/>
                <a:cs typeface="Arial" panose="020B0604020202020204" pitchFamily="34" charset="0"/>
              </a:rPr>
              <a:t>Recoge hojas del campo y pégalas en los recuadros.</a:t>
            </a:r>
            <a:endParaRPr lang="es-ES_tradnl" b="1" dirty="0">
              <a:solidFill>
                <a:srgbClr val="FFFF00"/>
              </a:solidFill>
              <a:latin typeface="Boo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3" y="267741"/>
            <a:ext cx="1951509" cy="5290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1208584" y="2276872"/>
            <a:ext cx="2904728" cy="39499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redondeado 16"/>
          <p:cNvSpPr/>
          <p:nvPr/>
        </p:nvSpPr>
        <p:spPr>
          <a:xfrm>
            <a:off x="6060876" y="2163822"/>
            <a:ext cx="2904728" cy="39499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77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sp>
        <p:nvSpPr>
          <p:cNvPr id="1028" name="AutoShape 4" descr="data:image/jpeg;base64,/9j/4AAQSkZJRgABAQAAAQABAAD/2wCEAAkGBxMHEhIUExMWFRQWFxgZGRUXGRgfFxoYHxggHhghHBwYICogGhslHh0ZIjIhJykrLi4uGCAzODMtNygtLisBCgoKBQUFDgUFDisZExkrKysrKysrKysrKysrKysrKysrKysrKysrKysrKysrKysrKysrKysrKysrKysrKysrK//AABEIAOcA2gMBIgACEQEDEQH/xAAcAAEBAAIDAQEAAAAAAAAAAAAABwUGAwQIAgH/xABMEAABAwIEAwUEBgQKCAcAAAABAAIDBBEFBhIhBzFBEyJRYXEUMoGRI0JicoKhCBZSsRUzU2NzkpOywdEkJTRDg6KjwhcmZHSk0uH/xAAUAQEAAAAAAAAAAAAAAAAAAAAA/8QAFBEBAAAAAAAAAAAAAAAAAAAAAP/aAAwDAQACEQMRAD8AuKIiAiIgIiICxGZcy02WIu1qZAwHZrRcvefBrRuf3DrZZdQPCsO/8T8aqnVLnez05cAwEj6NryyNgI3aHEFziN+fiCAydXxmqsVeY8OoC49C8PkfbxMcWzf6xXF7VmvFN2sdC09A2lYB/aEvVlw7D4sMYI4Y2RsHJrGgD5Dr5rsoIp+ruaX7mrAPh2zP8I7L5dTZsw/k8yAeBpHD/nAd8lbUQRA8UcXy9/t9AC39oski/wCoNTPyW45Z4tYfjha17jTSHk2awYT5SDu/Ox8lvrhq2O4Wj5r4WUGYA5zYxTzG/wBJEAAT9uP3XefI+aDeAbr9UGwrHK/hPUNpqwOlonHukXI09XQk7gjrEfhzBOczpxUkqZW0mEDtpX2HbNbq3IvaJp2JA3LnbCx22JAVatrY6BpfLIyNo+s9waPm7ZavW8TsJozY1jHH+bbJIPnG0haFhvB6rxxwmxOrdrO5YD2kg8tbrsZ6NBHgtto+D2FU4GqKSU+L5pB+UZaPyQcg4vYSf9+/+xm/+iyeG8Q8MxMgR1sQJ5CQmMn4ShpXVdwtwlwt7G34STA/MPusVifBfDaoHsu2gPi2QuHxEuq/zCCjNcHgEG4PIjkv1QWrwLF+FZMtNL29IN3gAmMDr2kRJMf32H1IVSyHnaDOUJczuTMt2kJNy0nkQfrMPQ/OxQbQiIgIiICIiAiIgIsdj+NwZegfPUP0Rt+ZJ5NaOrj4KP1HEDF87SOjwyAxRA2LwGlw+/K/6NhtvpG/gSguDnBguTYeJWKq8z0VF/GVdOw+DpYwfkSpPHwer8Zs6uxC556byTEfGRzQD6BZel4E0cfv1NQ77vZNH5sP70G3zcRMLh510Hwdf+7dRnB80w5LxeomheKijnc7UY+YY92sWBt32OuLdRfxCpUXBnC4+bZnesrv+2y/ajgzhcoIa2Zh8WyuJH9e4/JBuuDYvBjcTZqeRskbuTmnkfAjm1w8DYhd5a5kjJ8OTYXxxOc8veXukfbUejQbACwH7yeq2NAREQEU/wA68VIMq1Bp+xfM9rWucWOaA0u3DTffVax9HBcOTOJM2cKjsoKDTG3eWZ82zB02Efecd7Nv06AXQbXnHLkeaaWSnkAuRdj+rJAO44enXxBI6rW+F/Dw5N7WSZ8cs8ga0FjTZjRu4Au3Oo2vsPdC39EBERAREQfhGrmoRj1AOHuP0r6buw1BZeMcg2STRK0D9kHS8DobDoFasZxeHA4nTVEjY4283H8gAN3OPQDcqK4IZeJ+NNqixzaWmLCL9GsJdG0221vf3iOguOguF4REQEREBERAREQRLjI5+O4th9AXFsREe4P1pZC1zvAuDW2HmT4qxYVhsWERMhgY2ONgs1rRt/8ApPMk7kqXcdsBkHs+IwX105DXkDdoD9UT/Rr73++OgK3nIubYs30zZWENkFhLFfdj+v4Tzaeo8wQA2NERAREQERaXxgEwwud8Mj43RljyY3FpLNQDwS3e2kk28kG0txSB03YCaMzaS4xBzdYaCBctvcC5C6+ZcZZl6lmqZPdiaTbq53JrR5ucQB6rzVlmpOVajDq/VeOR0naeWmQxztP7Xccx483DwW7cdcxnEpoqCE3bGO1lIOxdpLmgnway7z94HogmP0+ZKr+UqKmX4F73fk0fk0eS9S5Oy3FlWljp49yN5H23kkI7zj+4DoAB0Uk/R/wAVU81Y8XEI7OO/wDKOF3n1DLD/iFXZAREQEREBcdRq0u0W12OnVfTqtte29rrkRB5wxLK+PZzlMlRDIS0uA7RzI42b2IYwm+n7QBuLG5WZwzImYcHjDKeoZEwEkRsmsLnc7FliT4lXZEEQfi2aMu7yRGoYP5uOUf/AByH29VmMucbIKlwjrYXUz72L23dGD9oWD2fI+qq61/NGTaPNLSKiIa7WEzbCVvo62/objyQZqjqmVzGyRPa9jhdr2kFpHkRsVzKB0E9TwgxBkMshkoZze/1S29i8D6kjCRqA5j8Nr4DdAREQEREHxNE2drmuAc1wILSLgg7EEHmCovmPh1WZSnNZg7nFouTCDd7R1aGnaaP7J7w2tc7i1ogjmD8b+wPZ19I9kjdnGLnfzilIc35lbTDxcwmQXNQ5vk6Ga/5NIWG4t50oqG9N7NDWVXhIxr2Qk8tXUvN9mN38SLi+r5N4PTYsBNWuNPG7cQsAEpB33BGmIeVifJqC0Zex6DMkPbUz9ceotuWubuOezgD+SyaxWW8u0+WIuxpmFjC4uN3OcS4gAklxPQDy2WVQF0cdw8YtTVEB5SxPj/rNI/xXeRB5gwGiOMYRiEJH0tHKyqA66Swxzj0DWX9QF8YbhrqbDKyvkJLpnNpYS4kk6nDt3XO57jSwH74W4ZXiGA5lq6Zw+jqO2bpPukSATtFuRFtTfiVkON+Hx4JhVDTwi0cc7Q0de7DJufEm5JPiSg23g7hww7CabbvS6pneet12/8AJoHwW6rD5Ni7DD6Fo+rTQD5RNWYQERY7MWMR5fppqiX3YmF1urjya0ebnWA8ygnvEziTPl2sipqRrJHNbqma5pdcu3a0aTqDg0Fx8nN81lsg8TYs3ydh2EkU+kuIFnxaRzOsWI3I94DmBcqHNxeSIVNdIf8ASap0jI3b3aHf7RI3qLNIhZY7an29xXbhLk/9VqQOkbaons+TxYLdyP8ACOf2i7yQbwiIgIiICIsNmrMtPlaB007rDk1g9+R3RrR1P5DmbBBMf0jalr20UIF5SZHgDmG2DQPHvOIt46FX8OiMEUTXbuaxoJ8w0AqK5BwqfiDiTsTq22gicCxv1S5v8Wxl+bWe8T1d6m1yQEREBERAU04s5/dgNqOkuauUC7mi5ja42bpHWRx5Dpz6i9LUPyBCMbzHXzTWc6F1Q5gPQtkELD+Fm3yQbJwv4bDA7VVYNdW7vBpOoQ33O/1pT1d05DqTTERBw1c3s0b32vpa51vGwupJh/HmGQjtqORgPWORjz8nBirGJRmWGVoFyWPAHiS02Xm/LOLfqOH0+I4Z2scrmkiZlnAhtvo+0bpf8CPVBeMt52ocy7U87S/+Sddsnn3XWJHmLhbCoR+pmF50aZMJqDT1De97NKXbHnsDd7N7d9hc0dAuzl/iHW5LmFJi8b3MFgJTvI1vLVq5Ts8/eG/M7IPzjAP4AxjD60bNIjLv+FL9J843gLPfpBwdrh8DxuG1LL+jo5B+8t+a4eOkMeNYZBVQubIxkrSHtNwY5AWGx+9o+S7mLXzZlnX7zxTMkNuZkhsX/Eljh8UG25CqPasNoHXvemhB9RGAfzBWeU74FYr7fhgjv3qeR8f4SdbD6Wfb8JVEQFE+M+Nux6qgwuBws1wdKfq6yLjV9mNl3u+H7Kpee8zMynRyTmxf7sTD9aQjuj0G7j5NKg8FDJhuF1OIzXM1dIaeJx56JC59RIf6QNe0eV+jkGU4YYEzNWJCXSTSUYboB66SexB+052qV32ifFehVL+GeJUGT8LhM1VAySa8zxraX3cBpGgEuu1gaLAc7+K6WZeN8UILaGEyu6Sy3bGPMM993odKCtTTNp2lz3BrRzc4gAfEr7XlKvzRV5lqYHVMzngTRlsY2jb3x7rBt5XNz5r1agLSsa4oUGCVMtNMZWvisCRGXNJLQ6wLbnk4cwFuq1fMPD7D8wGR0tOBK/nMwlsl/G42J9QQg0fHONzZPo6CmfJI7ZrpRtf7MbCXP9LtXSwLhxXZwmFXi8j2tO4iJtIR+zYbQM8h3jvyO6x+AyScKMV9nnIfTT6R2paB3CbNeDzaWnZ7b2tv+yr6g4aKkZQRsjiY1kbAA1jRYADoAuZEQEREBERAUKx+U8PMw+1OBFNU6nOIH1H2E3qWyAPt4EeKuq13PWU4s4UxhedLwdUUlrlj/wDFp5EdQfEAgNgjkEoDmkFpAII3BB5EHqF9KEZWzrVcN5PYcRie6FvuOG7mNvzjJ2li8ubeX2RX8EzTR48Aaepjkv8AV1WePVjrOHxCDMLgrKSOuY6OVjZGO2LHtDmn1B2K511q3EIsPGqWVkbfF7mtHzcUErzlwgDD7RhbnQzMOoQ6yAT/ADTybxu8ATp6d0Lp5bzLDnlpwvGI9NS0lscpGh/aDa3L6OYfJ3K3Q7PmHi/h2FBwieaqQdIvcv5yO7tvNur0UqxumxHPzpsRbSCOOOPUHsGm7WbjS496Z4G+obd2wtsEH1mKjrOH4qaCU9rR1TXdm76hcCC17f2JGuDdTOvyKonAKvFZh80Dt+xmcLfYkAd/eMi5spVsPFPCnQVW80dmvcLag8D6OZvgSL+RIeOS5uFOQqjJz6l000bhKGtDGB31HHS4k2sSCe7Y8+aDUOHcpyNjdTQSG0Ux0MvyJHepzc+LCW/eIHRXGaVtO1znENa0FznE2AAFySTyAClXHXLbpo4sQhuJaewkLefZ6rsf6sfv6OJ6LVMSzjiHE5sVDTRaQWs7ctPdc7bU57rWjhvuG7k+Z2Qc9ZNJxexVsbNTaGDe+4tHfvO8pJSLAcwBe3dcqXxDZhtHQdjW2jgAaImR/wAYCwWZ2TR1A28ADvssbLJS8IMNAH0kzzt0dPNbcnnpjaPkABuTvLcp9jn7ETJilVYutoZctbJubRsde0bR+yDd19je5QYHCstS5lme3D6eV8YNtUhZ3R/OPAawHrpFz4XVMwHgYLB1ZVG/WOAAAf8AEeDf4NCr9BRR4dG2OJjY42izWNADQPQLsINOwzhfheGkObTanAgh0j5HG45GznWB9AFuKIgIiIJT+kPQsmoqeU21sn0A9dL43ah82NP4VvuTKt1dQUUj93Pp4XOPiTGLlSjjDixzZW02GUp1FknfI5dsRb5Rs1Fx8yObSrRh1G3D4oome7GxrG+jQAPyCDsIiICIiAiIgIiIOhjWC0+OxmKoiZKzwcNwfFpG7T5ggqbYzwLpKok09RJD4NeBKwel9Lvm4qsIgibeCVVF3W4lZvgGSAfISWXNRcBmarz1rnf0cTWu/rPc79ysyINOwHhjhuCEObB2rx9eY6zfxDT3AfMNC3C3RfqIIXgbP1BzG6nHdp6k6WjoGSbxW+7IDGPIlXRRf9ISlNI+grGbPaXMv5tIkj+RD/mrFRVAq445Bye1rh6EXH70HK5ocCCLg9Fw09LHQtIYxkbeZDWho8ztsudafxZxU4RhdU5ps6Rohb4/SHSbeYaXH4IJpQxHixjL3vv7FT8h0MQd3G+RlILj10gi+wVAzrwto8z99n+jz2A7SNo0uAFhrj2Drcrix2AvYALg4HYMMMwxklu/UudKfu+7GPTS2/4iqEghwytmLKG1JOZ4m8mte1wAHTs6j3R0swldig4zVOEv7LEqIteOZYDG/wDs5dneocArSutX0EWItLJomSsP1XtDm/Jwsg1HDeK+FV1r1HZHwlY9tvxW0fmsw3O+GuF/b6X+2j/zWHxDhPhVaSfZzGT/ACUj2j4NvpHyWIk4H4e43EtUB4B8f+MZKDYMQ4l4VQC5rI3nwi1SH/pggfFT/MHFSqzQ72TCoJGufsZNjNbrpAu2IfbJ2v8AVO626i4O4XTEF0csv9JK63yj0hbnhWEwYOzRTwxxM/ZY0NB9bcz5lBpnC/h23KTTNMQ+reLEjdsbTuWtJ5knm7r6c6AiICIiAiIgIiICIiAiIgIiICIiCZfpAwdph0Tv2KmM/Ase3/uC2zh5L22F4ef/AE0I+TAP8FrnHg2wp3nND/eWd4Yi2FUH9AxBs6lH6RM/Z0VM3xqNX9WJ/wDmqupL+kZFro6U+E5Hzif/AJIKHlCm9ioaKP8AYp4W/ERi6y6xmWJxU0dI8cnwROHoYwVk0BERAREQEREBERAREQEREBERAREQEREBERAREQS/9ISfs8Pgb+1Utv6CKQ/vstzyHCafDaBp2IpobjzMYJ/NTT9Iqczmgp27lxldbzOljP7zlY6SEUzGMHJrQ0egFkHKp9xzofa8Ke61zDLFJ+eg/k8qgrG5lwwY1SVNOf8AexPYD4EtIafgbH4IMJwnrvb8Joj1ZH2R9Y3Fn7mhbapD+jzihMNXSu2dHIJA09A4aXj4OZv5uVeQEREBERAREQEREBERAREQEREBERAREQEREBEX4TpQRHOX+v8AM9HAN2wmAEdO5ed3zFgreohwjH6xYzX1x3a3tC0/0j7R/KNhHxVvQEREELk/8i5m1e7BVH4aZ3b+gE7b+QCuimHHnL38JUbKlg79MSXW59k6wf8A1SGu8gHLZ+G+Yv1noIZSbytHZy/0jQAT+IWd6OCDaEREBERAREQEREBERAREQEREBERAREQEREBatxOxf+BMMq5AbPczs2eOuTuAj0uXfBbSoxx8xF1fLRYfFu97hIR9t57KEfMyfkgz/AbCP4Pw4ykWdUSOePuN7jPh3XH8SpC6eD4e3CYIYGe7FGxg9GtA+ey7iAiIg4qumbWMfG9ocx7S1zTyLXCzgfIgqIcPap2QMYnw6Zx7GZwaxx5F3Ond+Np0G31rDoropbx0yscQp21sQImph3y33jDe97jrG7vDwBegqSLVeG2aRmuiZIT9Mz6OYfzgA39HCzh6kdFtSAiIgIiICIiAiIgIiICIiAiIgIiICItXxrFpKeDtYnXlqJWRUzDuw6jZhI6t0h0p5HTtcWQbO5wYCTsBzKhuQR+u+PVFc7eKEl7L+nZ048u6HP8AULe+L+MPw3D3xRNc6ap+iaGNcXBpH0rrN393a/QvapVkusxrL8T4qOgeA9+tz5KeTUTYAbvLW6QBtt1KD0aiiIbmzETzdED/AO0aB8rv/esPm7A8cwWmdU1dc8sBa0tZUS6rudYbNa1tvig9DIp9w7xGHL2CwVFVPpD9cjnyOJc5znGwHNz3aQ0AC52WnY3n2vz9K6kwuN8cX1pAbSFp2u9/KFnkDqNuf1UFuimbNfS4OsSDYg2I5g25FfUjBKC1wBBBBB5EHmCojFwMnpWtfFXtZNbfTG9oB66ZGv1W/D0+C+/1VzNg/wDE1hlA5AThx+VS235oOhTOdwlxktN/Yqi2+9uyLjpPm6JxIPXSb/WCvbXB4BBuDuCORC8/Y5lrMeZxHHVxdo1jrtLjRt0kixOqIh1rcxvew2JAVoyZhMmBUNNTyvD5Iow1zhe3oL7lrR3R5AIM0iIgIiICIiAiIgIiICIiAiIgIiIMNPVVNVPLHA6FrIgwOdIx7yZHAuIGl7bWZ2Z6319LLF1eBVMBE8YonTRansYKaRhc4tIcA7tyGucCW6y021cistln6Vk0pG8tRM71DX9kw/FkbF2sLxSPFRIY3X7OWSJ46h8bi1wP7/QhB+YHijMap4p476ZGh1jzafrNP2mm7T5grvLVMHP8B4hPSnaKpDqqDwD7gVLB+Iskt/OOWP416mYVM9jnNLHwm7SQd5GtO4+8g3tYjNmAMzPSy00hLRIBZw5tcCHNNutiBt1FwvNmHTYlS0rq6GpmbDHMIXETPuH6WkXYTYt7zR13PJXvhZmWTNFAyWbeVj3RPcAAHFtiHWGwJa5t7bXvy5INFw3gfI97fa63XCzZrI2u1ab3IBeSIwetgf8AFVnBMFgwGJsNPE2OMdBzJ8XE7ud5m5UBxTFMVxTFKukpqqoLvaKgMjExaAxr3EAEkAANGwWycGM7VVbVOo6qR0ocx7mOk3kY9hGppdzIIvzvYt80FqRQ3jdnWYVBoYJHRxxtaZSwkOe9wuGkjcNDS026l2/JTfBMy1eBPD6eokZY+7qJYfvMPdPyQeukUD4k5sfmHDsMqY3Oie58zJGsc4We0AOGx924uL9CFnv0fO1qWVsskkjxqjjbre51rNLnW1E2vqb8kFeREQEREBERAREQEREBERAREQFx1Ewp2OeeTWlx9ALlciw2cXhlDVXcG6onM1E2DdY03J6AXvfyQcuV4XU9HStd7whj1fe0Au/O66OVcpsyy+qfHNK/2mQyua8t0teSSS3S0c723v7oWYq6ptHC+UEaGRuffpZrb/KwUt4c4LOaOHFXVFTNVO1udE6TUx8Wsh7WtIvrLRqbvbUG8gg3bP8ASu9nbUxAmaieKhgHNzWgiZn44i8W8bLHcUahmIYJUyMIcx8cT2uHItMjHNPystlrsdpaOnFRLNG2BzQ4SOI0ua4XGn9q45Ac1K6bERjGAYlBTtkkjgldHAdD7vhMrXRAC1yWgltuYDRe10EkbjEzKZ1KH2gdL2rmADvSaWtBJ5kANFhe19/C3onhNPQQ0UcFHUiZwu+QOs2XW43cTGd2joOYsBuealvCzJr8Rq5GVtHMKd9PINUkUjGh+thaWvcBZ+xsQb81vOUeEEeBVpqJJu2jiIdTttZwd4yEbEt6W2PMgckEyxmnqqzGq1tFr7cz1Gns3hj7XOuziRba/Vc/C/Eo8qYoBWRvY8gwXdsYnvc3d4O5BsBe+wcTvfbr4lV1mEYtWz00cnae0VQa8ROcLOkc24FrE2O3Meq7mUchV+aKtstRHNHGZA+aacOa5+4JDQ+znOdyvaw+FkGI4kn/AFtXawbdvuBz0aW2t56eSyfFifD5p6cYeI9IgbrdEAGG9uzG31w0b333aDuNt54zcP5cUeK2kYXyaQ2aJvvODfde0c3OA7pA3IDbDY3k+DZVq8ZnZAyCVrnOAc50bw2MX3c4uAAAFzbraw3KDM4xQGlwLDnn/e1c7x6FpaPmGX+Ko3B3F6PL+GNM9VBE+WWWQtfIwP2Ogd0m/Jg6dV3eKGSpsRw+jpqGPX7M9oDC5oOhsTm83kAnl1UVxTJOI4c1xkopwLHdrNY5dTHqA+KD1oN0XxCbtb6D9y+0BERAREQEREBERAREQEREBfMjBICCAQRYg7gg8wR1CIg0vEOF9DVB4iM9KH3Dm08rmsIPMdmbssfDTZbTgmGMwWnhp476ImNYCbXIAtc22ueZ9URBqtTwvoq6rNTMZZW82Uz3kwRkm7tLeYaTvovp3OxFgNzp4G0zWsY1rGNFg1oAaB4ADYBEQciIiAiIgIiICIiAiIgIiICIiAiIgIiIP//Z"/>
          <p:cNvSpPr>
            <a:spLocks noChangeAspect="1" noChangeArrowheads="1"/>
          </p:cNvSpPr>
          <p:nvPr/>
        </p:nvSpPr>
        <p:spPr bwMode="auto">
          <a:xfrm>
            <a:off x="536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494" y="4581128"/>
            <a:ext cx="4607711" cy="124912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8" name="Entrada de lápiz 4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>
          <p:pic>
            <p:nvPicPr>
              <p:cNvPr id="48" name="Entrada de lápiz 47"/>
              <p:cNvPicPr/>
              <p:nvPr/>
            </p:nvPicPr>
            <p:blipFill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18 CuadroTexto"/>
          <p:cNvSpPr txBox="1"/>
          <p:nvPr/>
        </p:nvSpPr>
        <p:spPr>
          <a:xfrm>
            <a:off x="200472" y="6413509"/>
            <a:ext cx="3912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2"/>
                </a:solidFill>
                <a:latin typeface="Kristen ITC" panose="03050502040202030202" pitchFamily="66" charset="0"/>
              </a:rPr>
              <a:t>www.imageneseducativas.com</a:t>
            </a:r>
            <a:endParaRPr lang="es-ES_tradnl" dirty="0">
              <a:solidFill>
                <a:schemeClr val="tx2"/>
              </a:solidFill>
              <a:latin typeface="Kristen ITC" panose="03050502040202030202" pitchFamily="66" charset="0"/>
            </a:endParaRP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240" y="6226789"/>
            <a:ext cx="2000672" cy="63121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75" y="1988840"/>
            <a:ext cx="1898413" cy="190476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92" y="1987114"/>
            <a:ext cx="2078649" cy="1872208"/>
          </a:xfrm>
          <a:prstGeom prst="rect">
            <a:avLst/>
          </a:prstGeom>
        </p:spPr>
      </p:pic>
      <p:sp>
        <p:nvSpPr>
          <p:cNvPr id="18" name="10 Rectángulo"/>
          <p:cNvSpPr/>
          <p:nvPr/>
        </p:nvSpPr>
        <p:spPr>
          <a:xfrm>
            <a:off x="3152800" y="1268760"/>
            <a:ext cx="3312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latin typeface="Kristen ITC" panose="03050502040202030202" pitchFamily="66" charset="0"/>
              </a:rPr>
              <a:t>! GRACIAS ¡</a:t>
            </a:r>
            <a:endParaRPr lang="es-ES_tradnl" sz="3200" dirty="0"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36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594</Words>
  <Application>Microsoft Office PowerPoint</Application>
  <PresentationFormat>A4 (210 x 297 mm)</PresentationFormat>
  <Paragraphs>122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9" baseType="lpstr">
      <vt:lpstr>Anna</vt:lpstr>
      <vt:lpstr>AR ESSENCE</vt:lpstr>
      <vt:lpstr>Arial</vt:lpstr>
      <vt:lpstr>Boo</vt:lpstr>
      <vt:lpstr>Calibri</vt:lpstr>
      <vt:lpstr>Escolar4</vt:lpstr>
      <vt:lpstr>Kristen ITC</vt:lpstr>
      <vt:lpstr>Tema de Office</vt:lpstr>
      <vt:lpstr>Cuaderno especial otoño BYN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http://www.centor.mx.gd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Centor</dc:creator>
  <cp:lastModifiedBy>Antonio Ciudad Real Núñez</cp:lastModifiedBy>
  <cp:revision>39</cp:revision>
  <dcterms:created xsi:type="dcterms:W3CDTF">2015-01-28T08:15:14Z</dcterms:created>
  <dcterms:modified xsi:type="dcterms:W3CDTF">2015-09-20T15:54:06Z</dcterms:modified>
</cp:coreProperties>
</file>