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1" r:id="rId2"/>
    <p:sldId id="260" r:id="rId3"/>
    <p:sldId id="273" r:id="rId4"/>
    <p:sldId id="271" r:id="rId5"/>
    <p:sldId id="275" r:id="rId6"/>
    <p:sldId id="262" r:id="rId7"/>
    <p:sldId id="264" r:id="rId8"/>
    <p:sldId id="267" r:id="rId9"/>
    <p:sldId id="276" r:id="rId10"/>
    <p:sldId id="269" r:id="rId11"/>
    <p:sldId id="277" r:id="rId12"/>
    <p:sldId id="263" r:id="rId13"/>
    <p:sldId id="265" r:id="rId14"/>
    <p:sldId id="261" r:id="rId15"/>
    <p:sldId id="266" r:id="rId16"/>
    <p:sldId id="278" r:id="rId17"/>
    <p:sldId id="268" r:id="rId18"/>
    <p:sldId id="274" r:id="rId19"/>
    <p:sldId id="279" r:id="rId20"/>
    <p:sldId id="270" r:id="rId21"/>
    <p:sldId id="280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7BE"/>
    <a:srgbClr val="7EB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3" autoAdjust="0"/>
    <p:restoredTop sz="94660"/>
  </p:normalViewPr>
  <p:slideViewPr>
    <p:cSldViewPr>
      <p:cViewPr varScale="1">
        <p:scale>
          <a:sx n="71" d="100"/>
          <a:sy n="71" d="100"/>
        </p:scale>
        <p:origin x="13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9C332-81FE-4357-819B-7F98761B40E4}" type="datetimeFigureOut">
              <a:rPr lang="es-MX" smtClean="0"/>
              <a:t>05/08/2015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7314F-A1BC-457B-84F8-BC249349DB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66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7314F-A1BC-457B-84F8-BC249349DB13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42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7314F-A1BC-457B-84F8-BC249349DB1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231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7314F-A1BC-457B-84F8-BC249349DB13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42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7314F-A1BC-457B-84F8-BC249349DB13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426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7314F-A1BC-457B-84F8-BC249349DB13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42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AC3A-3BDF-4114-AED4-7E9AC8037657}" type="datetimeFigureOut">
              <a:rPr lang="es-MX" smtClean="0"/>
              <a:t>05/08/2015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78BCC-DC06-40B3-915B-6CB7E37165B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AC3A-3BDF-4114-AED4-7E9AC8037657}" type="datetimeFigureOut">
              <a:rPr lang="es-MX" smtClean="0"/>
              <a:t>05/08/2015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8BCC-DC06-40B3-915B-6CB7E37165B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AC3A-3BDF-4114-AED4-7E9AC8037657}" type="datetimeFigureOut">
              <a:rPr lang="es-MX" smtClean="0"/>
              <a:t>05/08/2015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8BCC-DC06-40B3-915B-6CB7E37165B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AC3A-3BDF-4114-AED4-7E9AC8037657}" type="datetimeFigureOut">
              <a:rPr lang="es-MX" smtClean="0"/>
              <a:t>05/08/2015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8BCC-DC06-40B3-915B-6CB7E37165B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AC3A-3BDF-4114-AED4-7E9AC8037657}" type="datetimeFigureOut">
              <a:rPr lang="es-MX" smtClean="0"/>
              <a:t>05/08/2015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8BCC-DC06-40B3-915B-6CB7E37165B6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AC3A-3BDF-4114-AED4-7E9AC8037657}" type="datetimeFigureOut">
              <a:rPr lang="es-MX" smtClean="0"/>
              <a:t>05/08/2015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8BCC-DC06-40B3-915B-6CB7E37165B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AC3A-3BDF-4114-AED4-7E9AC8037657}" type="datetimeFigureOut">
              <a:rPr lang="es-MX" smtClean="0"/>
              <a:t>05/08/2015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8BCC-DC06-40B3-915B-6CB7E37165B6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AC3A-3BDF-4114-AED4-7E9AC8037657}" type="datetimeFigureOut">
              <a:rPr lang="es-MX" smtClean="0"/>
              <a:t>05/08/2015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8BCC-DC06-40B3-915B-6CB7E37165B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AC3A-3BDF-4114-AED4-7E9AC8037657}" type="datetimeFigureOut">
              <a:rPr lang="es-MX" smtClean="0"/>
              <a:t>05/08/2015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8BCC-DC06-40B3-915B-6CB7E37165B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AC3A-3BDF-4114-AED4-7E9AC8037657}" type="datetimeFigureOut">
              <a:rPr lang="es-MX" smtClean="0"/>
              <a:t>05/08/2015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8BCC-DC06-40B3-915B-6CB7E37165B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AC3A-3BDF-4114-AED4-7E9AC8037657}" type="datetimeFigureOut">
              <a:rPr lang="es-MX" smtClean="0"/>
              <a:t>05/08/2015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8BCC-DC06-40B3-915B-6CB7E37165B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442AC3A-3BDF-4114-AED4-7E9AC8037657}" type="datetimeFigureOut">
              <a:rPr lang="es-MX" smtClean="0"/>
              <a:t>05/08/2015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9078BCC-DC06-40B3-915B-6CB7E37165B6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7" y="6165304"/>
            <a:ext cx="1691680" cy="4586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71800" y="915499"/>
            <a:ext cx="5328592" cy="12976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7" y="4966458"/>
            <a:ext cx="1869350" cy="14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7" y="6165304"/>
            <a:ext cx="1691680" cy="4586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71800" y="915499"/>
            <a:ext cx="5328592" cy="12976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1814580" cy="145963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043608" y="2492896"/>
            <a:ext cx="6942926" cy="213904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3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Martina</a:t>
            </a:r>
            <a:endParaRPr lang="es-ES" sz="160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7" y="6165304"/>
            <a:ext cx="1691680" cy="4586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71800" y="915499"/>
            <a:ext cx="5328592" cy="12976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1814580" cy="145963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539739" y="2492896"/>
            <a:ext cx="5950668" cy="213904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3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Valeria</a:t>
            </a:r>
            <a:endParaRPr lang="es-ES" sz="160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891978" y="2060848"/>
            <a:ext cx="5363969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Luca</a:t>
            </a:r>
            <a:endParaRPr lang="es-ES" sz="160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33528"/>
            <a:ext cx="2232248" cy="16917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65104"/>
            <a:ext cx="5934168" cy="16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7" y="6165304"/>
            <a:ext cx="1691680" cy="4586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71800" y="915499"/>
            <a:ext cx="5328592" cy="12976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69160"/>
            <a:ext cx="2123728" cy="1518833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766143" y="2060848"/>
            <a:ext cx="5615640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Hugo</a:t>
            </a:r>
            <a:endParaRPr lang="es-ES" sz="160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19997" y="2348880"/>
            <a:ext cx="7678705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Alejandro</a:t>
            </a:r>
            <a:endParaRPr lang="es-ES" sz="120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16" y="4509120"/>
            <a:ext cx="5492344" cy="14235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8974"/>
            <a:ext cx="2052434" cy="165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" y="4702605"/>
            <a:ext cx="4833622" cy="13198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09" y="116632"/>
            <a:ext cx="1620656" cy="144234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7" y="6165304"/>
            <a:ext cx="1691680" cy="4586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  <p:sp>
        <p:nvSpPr>
          <p:cNvPr id="12" name="8 Rectángulo"/>
          <p:cNvSpPr/>
          <p:nvPr/>
        </p:nvSpPr>
        <p:spPr>
          <a:xfrm>
            <a:off x="2113193" y="2060848"/>
            <a:ext cx="4921540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Alex</a:t>
            </a:r>
            <a:endParaRPr lang="es-ES" sz="160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" y="4702605"/>
            <a:ext cx="4833622" cy="13198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09" y="116632"/>
            <a:ext cx="1620656" cy="144234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7" y="6165304"/>
            <a:ext cx="1691680" cy="4586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  <p:sp>
        <p:nvSpPr>
          <p:cNvPr id="12" name="8 Rectángulo"/>
          <p:cNvSpPr/>
          <p:nvPr/>
        </p:nvSpPr>
        <p:spPr>
          <a:xfrm>
            <a:off x="1085669" y="2060848"/>
            <a:ext cx="6976590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Álvaro</a:t>
            </a:r>
            <a:endParaRPr lang="es-ES" sz="160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8" y="382072"/>
            <a:ext cx="1944216" cy="14853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6" y="6237312"/>
            <a:ext cx="1691680" cy="4586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40" y="4955163"/>
            <a:ext cx="4752528" cy="1157375"/>
          </a:xfrm>
          <a:prstGeom prst="rect">
            <a:avLst/>
          </a:prstGeom>
        </p:spPr>
      </p:pic>
      <p:sp>
        <p:nvSpPr>
          <p:cNvPr id="8" name="8 Rectángulo"/>
          <p:cNvSpPr/>
          <p:nvPr/>
        </p:nvSpPr>
        <p:spPr>
          <a:xfrm>
            <a:off x="1245169" y="2060848"/>
            <a:ext cx="6657593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Daniel</a:t>
            </a:r>
            <a:endParaRPr lang="es-ES" sz="160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7" y="6165304"/>
            <a:ext cx="1691680" cy="4586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71800" y="915499"/>
            <a:ext cx="5328592" cy="12976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1814580" cy="145963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081552" y="2492896"/>
            <a:ext cx="4867038" cy="213904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3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Pablo</a:t>
            </a:r>
            <a:endParaRPr lang="es-ES" sz="160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7" y="6165304"/>
            <a:ext cx="1691680" cy="4586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71800" y="915499"/>
            <a:ext cx="5328592" cy="12976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1814580" cy="145963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510082" y="2492896"/>
            <a:ext cx="6009980" cy="213904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300" b="1" dirty="0" err="1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Adrian</a:t>
            </a:r>
            <a:endParaRPr lang="es-ES" sz="160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239702" y="1916832"/>
            <a:ext cx="4528805" cy="26468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600" b="1" dirty="0" err="1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Noa</a:t>
            </a:r>
            <a:endParaRPr lang="es-ES" sz="166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5671"/>
            <a:ext cx="2155533" cy="15415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37112"/>
            <a:ext cx="5183560" cy="14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7" y="6165304"/>
            <a:ext cx="1691680" cy="4586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71800" y="915499"/>
            <a:ext cx="5328592" cy="12976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7" y="4966458"/>
            <a:ext cx="1869350" cy="142814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918428" y="2492896"/>
            <a:ext cx="5277407" cy="213904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3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Javier</a:t>
            </a:r>
            <a:endParaRPr lang="es-ES" sz="133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7" y="6165304"/>
            <a:ext cx="1691680" cy="4586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71800" y="915499"/>
            <a:ext cx="5328592" cy="12976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7" y="4966458"/>
            <a:ext cx="1869350" cy="142814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983351" y="2492896"/>
            <a:ext cx="5147564" cy="213904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3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David</a:t>
            </a:r>
            <a:endParaRPr lang="es-ES" sz="133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38152" y="1844824"/>
            <a:ext cx="6343403" cy="26468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6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Maria</a:t>
            </a:r>
            <a:endParaRPr lang="es-ES" sz="16600" b="1" cap="none" spc="0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292"/>
            <a:ext cx="1944216" cy="14853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91702"/>
            <a:ext cx="4499992" cy="11663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7" y="6165304"/>
            <a:ext cx="1691680" cy="4586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7" y="6165304"/>
            <a:ext cx="1691680" cy="4586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71800" y="915499"/>
            <a:ext cx="5328592" cy="12976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69160"/>
            <a:ext cx="2123728" cy="1518833"/>
          </a:xfrm>
          <a:prstGeom prst="rect">
            <a:avLst/>
          </a:prstGeom>
        </p:spPr>
      </p:pic>
      <p:sp>
        <p:nvSpPr>
          <p:cNvPr id="11" name="8 Rectángulo"/>
          <p:cNvSpPr/>
          <p:nvPr/>
        </p:nvSpPr>
        <p:spPr>
          <a:xfrm>
            <a:off x="1695228" y="2492896"/>
            <a:ext cx="5639685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Carla</a:t>
            </a:r>
            <a:endParaRPr lang="es-ES" sz="160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27" y="6165304"/>
            <a:ext cx="1691680" cy="4586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71800" y="915499"/>
            <a:ext cx="5328592" cy="12976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69160"/>
            <a:ext cx="2123728" cy="1518833"/>
          </a:xfrm>
          <a:prstGeom prst="rect">
            <a:avLst/>
          </a:prstGeom>
        </p:spPr>
      </p:pic>
      <p:sp>
        <p:nvSpPr>
          <p:cNvPr id="11" name="8 Rectángulo"/>
          <p:cNvSpPr/>
          <p:nvPr/>
        </p:nvSpPr>
        <p:spPr>
          <a:xfrm>
            <a:off x="2194564" y="2492896"/>
            <a:ext cx="4641015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Sara</a:t>
            </a:r>
            <a:endParaRPr lang="es-ES" sz="160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44907" y="2132856"/>
            <a:ext cx="6152646" cy="26468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6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Lucia</a:t>
            </a:r>
            <a:endParaRPr lang="es-ES" sz="166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71" y="0"/>
            <a:ext cx="1830727" cy="16293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70" y="4579633"/>
            <a:ext cx="5154048" cy="14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98749"/>
            <a:ext cx="1691680" cy="4586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7300" y="884764"/>
            <a:ext cx="4977638" cy="13591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93" y="5122308"/>
            <a:ext cx="1620656" cy="1442348"/>
          </a:xfrm>
          <a:prstGeom prst="rect">
            <a:avLst/>
          </a:prstGeom>
        </p:spPr>
      </p:pic>
      <p:sp>
        <p:nvSpPr>
          <p:cNvPr id="10" name="8 Rectángulo"/>
          <p:cNvSpPr/>
          <p:nvPr/>
        </p:nvSpPr>
        <p:spPr>
          <a:xfrm>
            <a:off x="2267744" y="2260790"/>
            <a:ext cx="4376519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Ana</a:t>
            </a:r>
            <a:endParaRPr lang="es-ES" sz="160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8" y="382072"/>
            <a:ext cx="1944216" cy="14853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6" y="6237312"/>
            <a:ext cx="1691680" cy="4586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40" y="4955163"/>
            <a:ext cx="4752528" cy="1157375"/>
          </a:xfrm>
          <a:prstGeom prst="rect">
            <a:avLst/>
          </a:prstGeom>
        </p:spPr>
      </p:pic>
      <p:sp>
        <p:nvSpPr>
          <p:cNvPr id="11" name="8 Rectángulo"/>
          <p:cNvSpPr/>
          <p:nvPr/>
        </p:nvSpPr>
        <p:spPr>
          <a:xfrm>
            <a:off x="829990" y="2060848"/>
            <a:ext cx="7487947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0" b="1" dirty="0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Leonor</a:t>
            </a:r>
            <a:endParaRPr lang="es-ES" sz="160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8" y="382072"/>
            <a:ext cx="1944216" cy="14853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6" y="6237312"/>
            <a:ext cx="1691680" cy="4586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3285" y="3150074"/>
            <a:ext cx="1288981" cy="4066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40" y="4955163"/>
            <a:ext cx="4752528" cy="1157375"/>
          </a:xfrm>
          <a:prstGeom prst="rect">
            <a:avLst/>
          </a:prstGeom>
        </p:spPr>
      </p:pic>
      <p:sp>
        <p:nvSpPr>
          <p:cNvPr id="11" name="8 Rectángulo"/>
          <p:cNvSpPr/>
          <p:nvPr/>
        </p:nvSpPr>
        <p:spPr>
          <a:xfrm>
            <a:off x="1858317" y="2060848"/>
            <a:ext cx="5431295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0" b="1" dirty="0" err="1" smtClean="0">
                <a:ln w="900" cmpd="sng">
                  <a:solidFill>
                    <a:srgbClr val="7EB0FA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967BE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risten ITC" panose="03050502040202030202" pitchFamily="66" charset="0"/>
              </a:rPr>
              <a:t>Sofia</a:t>
            </a:r>
            <a:endParaRPr lang="es-ES" sz="16000" b="1" dirty="0">
              <a:ln w="900" cmpd="sng">
                <a:solidFill>
                  <a:srgbClr val="7EB0FA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967BE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439</TotalTime>
  <Words>25</Words>
  <Application>Microsoft Office PowerPoint</Application>
  <PresentationFormat>Presentación en pantalla (4:3)</PresentationFormat>
  <Paragraphs>25</Paragraphs>
  <Slides>21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Kristen ITC</vt:lpstr>
      <vt:lpstr>Palatino Linotype</vt:lpstr>
      <vt:lpstr>Ejecutivo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@acrbio</dc:creator>
  <cp:lastModifiedBy>Antonio Ciudad Real Núñez</cp:lastModifiedBy>
  <cp:revision>32</cp:revision>
  <dcterms:created xsi:type="dcterms:W3CDTF">2015-07-25T02:04:54Z</dcterms:created>
  <dcterms:modified xsi:type="dcterms:W3CDTF">2015-08-05T17:07:27Z</dcterms:modified>
</cp:coreProperties>
</file>