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3208000" cy="9906000"/>
  <p:notesSz cx="9144000" cy="6858000"/>
  <p:defaultTextStyle>
    <a:defPPr>
      <a:defRPr lang="es-ES"/>
    </a:defPPr>
    <a:lvl1pPr marL="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57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13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7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29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84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4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799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054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194" y="582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64" indent="0" algn="ctr">
              <a:buNone/>
              <a:defRPr sz="2889"/>
            </a:lvl2pPr>
            <a:lvl3pPr marL="1320726" indent="0" algn="ctr">
              <a:buNone/>
              <a:defRPr sz="2600"/>
            </a:lvl3pPr>
            <a:lvl4pPr marL="1981090" indent="0" algn="ctr">
              <a:buNone/>
              <a:defRPr sz="2311"/>
            </a:lvl4pPr>
            <a:lvl5pPr marL="2641453" indent="0" algn="ctr">
              <a:buNone/>
              <a:defRPr sz="2311"/>
            </a:lvl5pPr>
            <a:lvl6pPr marL="3301816" indent="0" algn="ctr">
              <a:buNone/>
              <a:defRPr sz="2311"/>
            </a:lvl6pPr>
            <a:lvl7pPr marL="3962179" indent="0" algn="ctr">
              <a:buNone/>
              <a:defRPr sz="2311"/>
            </a:lvl7pPr>
            <a:lvl8pPr marL="4622543" indent="0" algn="ctr">
              <a:buNone/>
              <a:defRPr sz="2311"/>
            </a:lvl8pPr>
            <a:lvl9pPr marL="5282905" indent="0" algn="ctr">
              <a:buNone/>
              <a:defRPr sz="231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78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5"/>
            <a:ext cx="2847975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2" y="527405"/>
            <a:ext cx="8378825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1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8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64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09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45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17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54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2905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0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637014"/>
            <a:ext cx="561340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47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9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4"/>
            <a:ext cx="5587602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9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4"/>
            <a:ext cx="5615120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7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3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3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5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38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5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64" indent="0">
              <a:buNone/>
              <a:defRPr sz="4044"/>
            </a:lvl2pPr>
            <a:lvl3pPr marL="1320726" indent="0">
              <a:buNone/>
              <a:defRPr sz="3467"/>
            </a:lvl3pPr>
            <a:lvl4pPr marL="1981090" indent="0">
              <a:buNone/>
              <a:defRPr sz="2889"/>
            </a:lvl4pPr>
            <a:lvl5pPr marL="2641453" indent="0">
              <a:buNone/>
              <a:defRPr sz="2889"/>
            </a:lvl5pPr>
            <a:lvl6pPr marL="3301816" indent="0">
              <a:buNone/>
              <a:defRPr sz="2889"/>
            </a:lvl6pPr>
            <a:lvl7pPr marL="3962179" indent="0">
              <a:buNone/>
              <a:defRPr sz="2889"/>
            </a:lvl7pPr>
            <a:lvl8pPr marL="4622543" indent="0">
              <a:buNone/>
              <a:defRPr sz="2889"/>
            </a:lvl8pPr>
            <a:lvl9pPr marL="5282905" indent="0">
              <a:buNone/>
              <a:defRPr sz="288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9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C8FA-1807-44C4-AF82-20B630A2E82C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9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2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20726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2" indent="-330182" algn="l" defTabSz="1320726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4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08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7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63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9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36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724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08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64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9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5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1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79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54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05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600903" y="-82732"/>
            <a:ext cx="4447458" cy="990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44" y="314298"/>
            <a:ext cx="9112116" cy="9591702"/>
          </a:xfrm>
          <a:prstGeom prst="rect">
            <a:avLst/>
          </a:prstGeom>
        </p:spPr>
      </p:pic>
      <p:sp>
        <p:nvSpPr>
          <p:cNvPr id="6" name="8 Rectángulo"/>
          <p:cNvSpPr/>
          <p:nvPr/>
        </p:nvSpPr>
        <p:spPr>
          <a:xfrm>
            <a:off x="1869333" y="3716106"/>
            <a:ext cx="9131084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900" cmpd="sng">
                  <a:solidFill>
                    <a:srgbClr val="7EB0F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Lib Win95BT" panose="04040805040B02020603" pitchFamily="82" charset="0"/>
              </a:rPr>
              <a:t>efemérides mes de septiembre</a:t>
            </a:r>
            <a:endParaRPr lang="es-ES" sz="7200" b="1" dirty="0">
              <a:ln w="900" cmpd="sng">
                <a:solidFill>
                  <a:srgbClr val="7EB0FA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Lib Win95BT" panose="04040805040B02020603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5" y="643274"/>
            <a:ext cx="3219668" cy="8728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70989" y="557301"/>
            <a:ext cx="1287564" cy="4062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5" y="1991021"/>
            <a:ext cx="2831571" cy="20179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00" y="285692"/>
            <a:ext cx="2763958" cy="31511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1826">
            <a:off x="-4254" y="7935033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760543" y="0"/>
            <a:ext cx="4447458" cy="9906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1861688"/>
            <a:ext cx="11680723" cy="68236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1876">
            <a:off x="4987614" y="-378463"/>
            <a:ext cx="3232771" cy="382161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968158" y="601319"/>
            <a:ext cx="11897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AdLib Win95BT" panose="04040805040B02020603" pitchFamily="82" charset="0"/>
              </a:rPr>
              <a:t>8</a:t>
            </a:r>
            <a:endParaRPr lang="es-ES" sz="115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AdLib Win95BT" panose="04040805040B02020603" pitchFamily="8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95391" y="4069863"/>
            <a:ext cx="10344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Día Internacional de la</a:t>
            </a:r>
          </a:p>
          <a:p>
            <a:pPr algn="ctr"/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Alfabetización.</a:t>
            </a:r>
            <a:endParaRPr lang="es-ES" sz="6600" b="1" cap="none" spc="0" dirty="0">
              <a:ln/>
              <a:solidFill>
                <a:srgbClr val="002060"/>
              </a:solidFill>
              <a:effectLst/>
              <a:latin typeface="AdLib Win95BT" panose="04040805040B02020603" pitchFamily="8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8" y="4952999"/>
            <a:ext cx="3048425" cy="47631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29" y="4953000"/>
            <a:ext cx="3238952" cy="476316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7" y="8764324"/>
            <a:ext cx="3219668" cy="87283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6" y="882916"/>
            <a:ext cx="2818591" cy="178134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0" y="336297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760543" y="0"/>
            <a:ext cx="4447458" cy="9906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</a:t>
            </a:r>
          </a:p>
          <a:p>
            <a:pPr algn="ctr"/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1861688"/>
            <a:ext cx="11680723" cy="68236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1876">
            <a:off x="4987614" y="-378463"/>
            <a:ext cx="3232771" cy="382161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465617" y="601319"/>
            <a:ext cx="21948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AdLib Win95BT" panose="04040805040B02020603" pitchFamily="82" charset="0"/>
              </a:rPr>
              <a:t>13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865636" y="3723736"/>
            <a:ext cx="747672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Niños </a:t>
            </a:r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Héroes </a:t>
            </a:r>
            <a:endParaRPr lang="es-ES" sz="6600" b="1" dirty="0" smtClean="0">
              <a:solidFill>
                <a:srgbClr val="002060"/>
              </a:solidFill>
              <a:latin typeface="AdLib Win95BT" panose="04040805040B02020603" pitchFamily="82" charset="0"/>
            </a:endParaRPr>
          </a:p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de Chapultepec.</a:t>
            </a:r>
          </a:p>
          <a:p>
            <a:pPr algn="ctr"/>
            <a:endParaRPr lang="es-ES" sz="6600" b="1" cap="none" spc="0" dirty="0">
              <a:ln/>
              <a:solidFill>
                <a:srgbClr val="002060"/>
              </a:solidFill>
              <a:effectLst/>
              <a:latin typeface="AdLib Win95BT" panose="04040805040B02020603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" y="4833282"/>
            <a:ext cx="3019846" cy="4763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75" y="4907479"/>
            <a:ext cx="2514951" cy="47631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25" y="876361"/>
            <a:ext cx="1947465" cy="144112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7" y="8764324"/>
            <a:ext cx="3219668" cy="8728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0" y="336297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760543" y="0"/>
            <a:ext cx="4447458" cy="9906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1861688"/>
            <a:ext cx="11680723" cy="68236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1876">
            <a:off x="4987614" y="-378463"/>
            <a:ext cx="3232771" cy="382161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465617" y="601319"/>
            <a:ext cx="21948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AdLib Win95BT" panose="04040805040B02020603" pitchFamily="82" charset="0"/>
              </a:rPr>
              <a:t>16</a:t>
            </a:r>
            <a:endParaRPr lang="es-ES" sz="115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AdLib Win95BT" panose="04040805040B02020603" pitchFamily="8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347800" y="3891171"/>
            <a:ext cx="69493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Inicio de la </a:t>
            </a:r>
          </a:p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Independencia.</a:t>
            </a:r>
            <a:endParaRPr lang="es-ES" sz="6600" b="1" cap="none" spc="0" dirty="0">
              <a:ln/>
              <a:solidFill>
                <a:srgbClr val="002060"/>
              </a:solidFill>
              <a:effectLst/>
              <a:latin typeface="AdLib Win95BT" panose="04040805040B02020603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3" y="4901149"/>
            <a:ext cx="3372321" cy="47631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84" y="4901148"/>
            <a:ext cx="3086531" cy="47631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601319"/>
            <a:ext cx="2256962" cy="257316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7" y="8764324"/>
            <a:ext cx="3219668" cy="8728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0" y="336297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760543" y="0"/>
            <a:ext cx="4447458" cy="9906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1861688"/>
            <a:ext cx="11680723" cy="68236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1876">
            <a:off x="4987614" y="-378463"/>
            <a:ext cx="3232771" cy="382161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465617" y="601319"/>
            <a:ext cx="21948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AdLib Win95BT" panose="04040805040B02020603" pitchFamily="82" charset="0"/>
              </a:rPr>
              <a:t>25</a:t>
            </a:r>
            <a:endParaRPr lang="es-ES" sz="115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AdLib Win95BT" panose="04040805040B02020603" pitchFamily="8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982417" y="4069863"/>
            <a:ext cx="797045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Día </a:t>
            </a:r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mundial </a:t>
            </a:r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de la</a:t>
            </a:r>
          </a:p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PAZ.</a:t>
            </a:r>
            <a:endParaRPr lang="es-ES" sz="6600" b="1" cap="none" spc="0" dirty="0">
              <a:ln/>
              <a:solidFill>
                <a:srgbClr val="002060"/>
              </a:solidFill>
              <a:effectLst/>
              <a:latin typeface="AdLib Win95BT" panose="04040805040B02020603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56" y="4891770"/>
            <a:ext cx="2915057" cy="4763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" y="362161"/>
            <a:ext cx="3724795" cy="4763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9" y="4953000"/>
            <a:ext cx="2629267" cy="47631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7" y="8764324"/>
            <a:ext cx="3219668" cy="872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0" y="336297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4365523" cy="990600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760543" y="0"/>
            <a:ext cx="4447458" cy="9906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" y="1832191"/>
            <a:ext cx="11680723" cy="68236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1876">
            <a:off x="4987614" y="-378463"/>
            <a:ext cx="3232771" cy="382161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465617" y="601319"/>
            <a:ext cx="21948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AdLib Win95BT" panose="04040805040B02020603" pitchFamily="82" charset="0"/>
              </a:rPr>
              <a:t>28</a:t>
            </a:r>
            <a:endParaRPr lang="es-ES" sz="115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AdLib Win95BT" panose="04040805040B02020603" pitchFamily="8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469779" y="3930547"/>
            <a:ext cx="925766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Se </a:t>
            </a:r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firma </a:t>
            </a:r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el Acta de </a:t>
            </a:r>
            <a:endParaRPr lang="es-ES" sz="6600" b="1" dirty="0" smtClean="0">
              <a:solidFill>
                <a:srgbClr val="002060"/>
              </a:solidFill>
              <a:latin typeface="AdLib Win95BT" panose="04040805040B02020603" pitchFamily="82" charset="0"/>
            </a:endParaRPr>
          </a:p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Independencia</a:t>
            </a:r>
            <a:endParaRPr lang="es-ES" sz="6600" b="1" dirty="0">
              <a:solidFill>
                <a:srgbClr val="002060"/>
              </a:solidFill>
              <a:latin typeface="AdLib Win95BT" panose="04040805040B02020603" pitchFamily="82" charset="0"/>
            </a:endParaRPr>
          </a:p>
          <a:p>
            <a:pPr algn="ctr"/>
            <a:r>
              <a:rPr lang="es-ES" sz="6600" b="1" dirty="0">
                <a:solidFill>
                  <a:srgbClr val="002060"/>
                </a:solidFill>
                <a:latin typeface="AdLib Win95BT" panose="04040805040B02020603" pitchFamily="82" charset="0"/>
              </a:rPr>
              <a:t>de México</a:t>
            </a:r>
            <a:r>
              <a:rPr lang="es-ES" sz="6600" b="1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.</a:t>
            </a:r>
            <a:endParaRPr lang="es-ES" sz="6600" b="1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0" y="4980312"/>
            <a:ext cx="3372321" cy="4763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51" y="4953000"/>
            <a:ext cx="2629267" cy="4763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5" y="368913"/>
            <a:ext cx="3303639" cy="23543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7" y="8764324"/>
            <a:ext cx="3219668" cy="872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0" y="336297"/>
            <a:ext cx="2486784" cy="7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0" y="2007848"/>
            <a:ext cx="12347370" cy="58903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" y="0"/>
            <a:ext cx="5892038" cy="1597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72" y="8308705"/>
            <a:ext cx="3977020" cy="12547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8936079"/>
            <a:ext cx="919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sz="3600" dirty="0">
              <a:solidFill>
                <a:schemeClr val="accent1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44</Words>
  <Application>Microsoft Office PowerPoint</Application>
  <PresentationFormat>Personalizado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AdLib Win95BT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15</cp:revision>
  <dcterms:created xsi:type="dcterms:W3CDTF">2015-08-21T10:07:45Z</dcterms:created>
  <dcterms:modified xsi:type="dcterms:W3CDTF">2015-08-21T20:18:15Z</dcterms:modified>
</cp:coreProperties>
</file>