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58" r:id="rId12"/>
    <p:sldId id="257" r:id="rId13"/>
    <p:sldId id="273" r:id="rId14"/>
    <p:sldId id="271" r:id="rId15"/>
    <p:sldId id="266" r:id="rId16"/>
    <p:sldId id="259" r:id="rId17"/>
    <p:sldId id="274" r:id="rId18"/>
    <p:sldId id="265" r:id="rId19"/>
    <p:sldId id="270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CC"/>
    <a:srgbClr val="FFCCCC"/>
    <a:srgbClr val="F18BB2"/>
    <a:srgbClr val="CC0000"/>
    <a:srgbClr val="FF99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5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1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34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0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16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85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9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30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26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A090-B04F-4CA9-BE06-C7F676A21E1F}" type="datetimeFigureOut">
              <a:rPr lang="es-ES" smtClean="0"/>
              <a:t>30/07/2015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52" y="0"/>
            <a:ext cx="2005410" cy="6327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50" y="6009077"/>
            <a:ext cx="3037112" cy="787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0" y="63080"/>
            <a:ext cx="3582613" cy="9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8095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HORA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LUNES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MARTES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MIÉRCOLES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JUEVES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VIERNES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65" y="3699349"/>
            <a:ext cx="1321435" cy="305244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7"/>
          <a:stretch/>
        </p:blipFill>
        <p:spPr bwMode="auto">
          <a:xfrm>
            <a:off x="10583233" y="-404734"/>
            <a:ext cx="1498839" cy="1438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6557" cy="2145727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972">
            <a:off x="236555" y="5250529"/>
            <a:ext cx="1442085" cy="13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65" y="3699349"/>
            <a:ext cx="1321435" cy="3052445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7"/>
          <a:stretch/>
        </p:blipFill>
        <p:spPr bwMode="auto">
          <a:xfrm>
            <a:off x="10583233" y="-404734"/>
            <a:ext cx="1498839" cy="1438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6557" cy="2145727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972">
            <a:off x="236555" y="5250529"/>
            <a:ext cx="1442085" cy="13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88393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91" y="5175501"/>
            <a:ext cx="914402" cy="16824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611" y="51600"/>
            <a:ext cx="914402" cy="1743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" y="314793"/>
            <a:ext cx="1095228" cy="20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70465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HORA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LUNES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MARTES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MIÉRCOLES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JUEVES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300" dirty="0" smtClean="0">
                          <a:latin typeface="Kristen ITC" panose="03050502040202030202" pitchFamily="66" charset="0"/>
                        </a:rPr>
                        <a:t>VIERNES</a:t>
                      </a:r>
                      <a:endParaRPr lang="es-ES" sz="1600" b="1" spc="300" dirty="0"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383011" y="0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65" y="3699349"/>
            <a:ext cx="1321435" cy="3052445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7"/>
          <a:stretch/>
        </p:blipFill>
        <p:spPr bwMode="auto">
          <a:xfrm>
            <a:off x="10583233" y="-404734"/>
            <a:ext cx="1498839" cy="1438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96"/>
            <a:ext cx="1646557" cy="2145727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972">
            <a:off x="236555" y="5250529"/>
            <a:ext cx="1442085" cy="13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79" y="50906"/>
            <a:ext cx="2005410" cy="632706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65" y="3699349"/>
            <a:ext cx="1321435" cy="3052445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7"/>
          <a:stretch/>
        </p:blipFill>
        <p:spPr bwMode="auto">
          <a:xfrm>
            <a:off x="5488589" y="4992702"/>
            <a:ext cx="1498839" cy="1438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6557" cy="2145727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972">
            <a:off x="236555" y="5250529"/>
            <a:ext cx="1442085" cy="133858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024700" y="5800689"/>
            <a:ext cx="7167300" cy="1025551"/>
            <a:chOff x="0" y="0"/>
            <a:chExt cx="7803997" cy="128587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34080" cy="128587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620" y="0"/>
              <a:ext cx="3434080" cy="1285875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20" y="0"/>
              <a:ext cx="3515777" cy="1285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1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13" name="Imagen 12" descr="C:\Users\EARLY HEADSTART\Pictures\clipart de la maestras\owl post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6" y="0"/>
            <a:ext cx="4446244" cy="116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95" y="0"/>
            <a:ext cx="1990090" cy="133540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/>
          <a:stretch/>
        </p:blipFill>
        <p:spPr bwMode="auto">
          <a:xfrm>
            <a:off x="193988" y="4134824"/>
            <a:ext cx="1179195" cy="2445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88" y="5624950"/>
            <a:ext cx="12255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88393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68" y="4557010"/>
            <a:ext cx="1013874" cy="23009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55" y="105030"/>
            <a:ext cx="992494" cy="23009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3" y="2516691"/>
            <a:ext cx="958746" cy="1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49801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68" y="4557010"/>
            <a:ext cx="1013874" cy="23009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55" y="105030"/>
            <a:ext cx="992494" cy="23009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3" y="2516691"/>
            <a:ext cx="958746" cy="1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69387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68" y="4557010"/>
            <a:ext cx="1013874" cy="23009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55" y="105030"/>
            <a:ext cx="992494" cy="23009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3" y="2516691"/>
            <a:ext cx="958746" cy="19302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36395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68" y="4557010"/>
            <a:ext cx="1013874" cy="23009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55" y="105030"/>
            <a:ext cx="992494" cy="23009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3" y="2516691"/>
            <a:ext cx="958746" cy="1930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95664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HORA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LUNES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MARTES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MIÉRCOLES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JUEVES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VIERNES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52" y="0"/>
            <a:ext cx="2005410" cy="6327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50" y="6009077"/>
            <a:ext cx="3037112" cy="787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0" y="63080"/>
            <a:ext cx="3582613" cy="9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3108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52" y="0"/>
            <a:ext cx="2005410" cy="63270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65" y="3699349"/>
            <a:ext cx="1321435" cy="305244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7"/>
          <a:stretch/>
        </p:blipFill>
        <p:spPr bwMode="auto">
          <a:xfrm>
            <a:off x="10583233" y="-404734"/>
            <a:ext cx="1498839" cy="1438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6557" cy="2145727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972">
            <a:off x="236555" y="5250529"/>
            <a:ext cx="1442085" cy="13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12806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HORA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LUNES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MARTES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MIÉRCOLES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JUEVES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risten ITC" panose="03050502040202030202" pitchFamily="66" charset="0"/>
                        </a:rPr>
                        <a:t>VIERNES</a:t>
                      </a:r>
                      <a:endParaRPr lang="es-ES" sz="1600" spc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risten ITC" panose="03050502040202030202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4" y="6245219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24" y="10353"/>
            <a:ext cx="2005410" cy="632706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/>
          <a:stretch/>
        </p:blipFill>
        <p:spPr bwMode="auto">
          <a:xfrm>
            <a:off x="229864" y="-761028"/>
            <a:ext cx="1179195" cy="2445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79" y="135301"/>
            <a:ext cx="1225550" cy="981075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4" y="4096036"/>
            <a:ext cx="984885" cy="1184275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1" y="5810250"/>
            <a:ext cx="188150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18555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/>
          <a:stretch/>
        </p:blipFill>
        <p:spPr bwMode="auto">
          <a:xfrm>
            <a:off x="229864" y="-761028"/>
            <a:ext cx="1179195" cy="2445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79" y="135301"/>
            <a:ext cx="1225550" cy="981075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4" y="4096036"/>
            <a:ext cx="984885" cy="1184275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1" y="5810250"/>
            <a:ext cx="188150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87934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240301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2" y="6289672"/>
            <a:ext cx="2005410" cy="632706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/>
          <a:stretch/>
        </p:blipFill>
        <p:spPr bwMode="auto">
          <a:xfrm>
            <a:off x="229864" y="-761028"/>
            <a:ext cx="1179195" cy="2445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79" y="135301"/>
            <a:ext cx="1225550" cy="981075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4" y="4096036"/>
            <a:ext cx="984885" cy="1184275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1" y="5810250"/>
            <a:ext cx="188150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93776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978" y="69016"/>
            <a:ext cx="2005410" cy="6327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11" y="6070817"/>
            <a:ext cx="3037112" cy="787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0" y="63080"/>
            <a:ext cx="3582613" cy="9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03064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39" y="35916"/>
            <a:ext cx="2005410" cy="6327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55" y="6070817"/>
            <a:ext cx="3037112" cy="7871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0" y="63080"/>
            <a:ext cx="3582613" cy="9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03064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65" y="3699349"/>
            <a:ext cx="1321435" cy="305244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7"/>
          <a:stretch/>
        </p:blipFill>
        <p:spPr bwMode="auto">
          <a:xfrm>
            <a:off x="10583233" y="-404734"/>
            <a:ext cx="1498839" cy="1438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6557" cy="2145727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972">
            <a:off x="236555" y="5250529"/>
            <a:ext cx="1442085" cy="13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133</Words>
  <Application>Microsoft Office PowerPoint</Application>
  <PresentationFormat>Panorámica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AdLib Win95BT</vt:lpstr>
      <vt:lpstr>Arial</vt:lpstr>
      <vt:lpstr>Calibri</vt:lpstr>
      <vt:lpstr>Calibri Light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11</cp:revision>
  <dcterms:created xsi:type="dcterms:W3CDTF">2015-07-28T10:38:04Z</dcterms:created>
  <dcterms:modified xsi:type="dcterms:W3CDTF">2015-07-30T08:36:44Z</dcterms:modified>
</cp:coreProperties>
</file>