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7" r:id="rId7"/>
    <p:sldId id="264" r:id="rId8"/>
    <p:sldId id="258" r:id="rId9"/>
    <p:sldId id="266" r:id="rId10"/>
    <p:sldId id="257" r:id="rId11"/>
    <p:sldId id="259" r:id="rId12"/>
    <p:sldId id="265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8BB2"/>
    <a:srgbClr val="CC0000"/>
    <a:srgbClr val="FF99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1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A090-B04F-4CA9-BE06-C7F676A21E1F}" type="datetimeFigureOut">
              <a:rPr lang="es-ES" smtClean="0"/>
              <a:t>28/07/2015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B302-22C6-4820-A005-B4DCA9505B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259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A090-B04F-4CA9-BE06-C7F676A21E1F}" type="datetimeFigureOut">
              <a:rPr lang="es-ES" smtClean="0"/>
              <a:t>28/07/2015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B302-22C6-4820-A005-B4DCA9505B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62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A090-B04F-4CA9-BE06-C7F676A21E1F}" type="datetimeFigureOut">
              <a:rPr lang="es-ES" smtClean="0"/>
              <a:t>28/07/2015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B302-22C6-4820-A005-B4DCA9505B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913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A090-B04F-4CA9-BE06-C7F676A21E1F}" type="datetimeFigureOut">
              <a:rPr lang="es-ES" smtClean="0"/>
              <a:t>28/07/2015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B302-22C6-4820-A005-B4DCA9505B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345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A090-B04F-4CA9-BE06-C7F676A21E1F}" type="datetimeFigureOut">
              <a:rPr lang="es-ES" smtClean="0"/>
              <a:t>28/07/2015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B302-22C6-4820-A005-B4DCA9505B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3036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A090-B04F-4CA9-BE06-C7F676A21E1F}" type="datetimeFigureOut">
              <a:rPr lang="es-ES" smtClean="0"/>
              <a:t>28/07/2015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B302-22C6-4820-A005-B4DCA9505B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516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A090-B04F-4CA9-BE06-C7F676A21E1F}" type="datetimeFigureOut">
              <a:rPr lang="es-ES" smtClean="0"/>
              <a:t>28/07/2015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B302-22C6-4820-A005-B4DCA9505B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4850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A090-B04F-4CA9-BE06-C7F676A21E1F}" type="datetimeFigureOut">
              <a:rPr lang="es-ES" smtClean="0"/>
              <a:t>28/07/2015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B302-22C6-4820-A005-B4DCA9505B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653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A090-B04F-4CA9-BE06-C7F676A21E1F}" type="datetimeFigureOut">
              <a:rPr lang="es-ES" smtClean="0"/>
              <a:t>28/07/2015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B302-22C6-4820-A005-B4DCA9505B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592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A090-B04F-4CA9-BE06-C7F676A21E1F}" type="datetimeFigureOut">
              <a:rPr lang="es-ES" smtClean="0"/>
              <a:t>28/07/2015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B302-22C6-4820-A005-B4DCA9505B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8300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A090-B04F-4CA9-BE06-C7F676A21E1F}" type="datetimeFigureOut">
              <a:rPr lang="es-ES" smtClean="0"/>
              <a:t>28/07/2015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B302-22C6-4820-A005-B4DCA9505B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926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6A090-B04F-4CA9-BE06-C7F676A21E1F}" type="datetimeFigureOut">
              <a:rPr lang="es-ES" smtClean="0"/>
              <a:t>28/07/2015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6B302-22C6-4820-A005-B4DCA9505B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668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124407"/>
              </p:ext>
            </p:extLst>
          </p:nvPr>
        </p:nvGraphicFramePr>
        <p:xfrm>
          <a:off x="846000" y="878998"/>
          <a:ext cx="10800000" cy="540000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800000"/>
                <a:gridCol w="1800000"/>
                <a:gridCol w="1800000"/>
                <a:gridCol w="1945500"/>
                <a:gridCol w="1654500"/>
                <a:gridCol w="1800000"/>
              </a:tblGrid>
              <a:tr h="771429"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HORA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b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LUNES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MARTES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MIÉRCOLES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JUEVES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VIERNES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36" y="5400227"/>
            <a:ext cx="1019528" cy="145777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50" y="0"/>
            <a:ext cx="1107300" cy="180538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975" y="2716763"/>
            <a:ext cx="2200275" cy="42862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562" y="400049"/>
            <a:ext cx="1799196" cy="28812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1" y="4715005"/>
            <a:ext cx="1418919" cy="2014239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540105" y="0"/>
            <a:ext cx="3658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952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dLib Win95BT" panose="04040805040B02020603" pitchFamily="82" charset="0"/>
              </a:rPr>
              <a:t>HORARIO</a:t>
            </a:r>
            <a:endParaRPr lang="es-ES" sz="5400" b="1" cap="none" spc="50" dirty="0">
              <a:ln w="952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dLib Win95BT" panose="04040805040B02020603" pitchFamily="82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32" y="6354050"/>
            <a:ext cx="1858953" cy="5039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519" y="6225294"/>
            <a:ext cx="2005410" cy="63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0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488393"/>
              </p:ext>
            </p:extLst>
          </p:nvPr>
        </p:nvGraphicFramePr>
        <p:xfrm>
          <a:off x="846000" y="878998"/>
          <a:ext cx="10800000" cy="540000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800000"/>
                <a:gridCol w="1800000"/>
                <a:gridCol w="1800000"/>
                <a:gridCol w="1945500"/>
                <a:gridCol w="1654500"/>
                <a:gridCol w="1800000"/>
              </a:tblGrid>
              <a:tr h="771429"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HORA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b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LUNES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MARTES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MIÉRCOLES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JUEVES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VIERNES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36" y="5400227"/>
            <a:ext cx="1019528" cy="145777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50" y="0"/>
            <a:ext cx="1107300" cy="180538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975" y="2716763"/>
            <a:ext cx="2200275" cy="42862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562" y="400049"/>
            <a:ext cx="1799196" cy="28812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1" y="4715005"/>
            <a:ext cx="1418919" cy="2014239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540105" y="0"/>
            <a:ext cx="3658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952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dLib Win95BT" panose="04040805040B02020603" pitchFamily="82" charset="0"/>
              </a:rPr>
              <a:t>HORARIO</a:t>
            </a:r>
            <a:endParaRPr lang="es-ES" sz="5400" b="1" cap="none" spc="50" dirty="0">
              <a:ln w="952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dLib Win95BT" panose="04040805040B02020603" pitchFamily="82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32" y="6354050"/>
            <a:ext cx="1858953" cy="5039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519" y="6225294"/>
            <a:ext cx="2005410" cy="63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3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488393"/>
              </p:ext>
            </p:extLst>
          </p:nvPr>
        </p:nvGraphicFramePr>
        <p:xfrm>
          <a:off x="846000" y="878998"/>
          <a:ext cx="10800000" cy="540000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800000"/>
                <a:gridCol w="1800000"/>
                <a:gridCol w="1800000"/>
                <a:gridCol w="1945500"/>
                <a:gridCol w="1654500"/>
                <a:gridCol w="1800000"/>
              </a:tblGrid>
              <a:tr h="771429"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HORA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b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LUNES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MARTES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MIÉRCOLES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JUEVES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VIERNES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36" y="5400227"/>
            <a:ext cx="1019528" cy="145777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50" y="0"/>
            <a:ext cx="1107300" cy="180538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975" y="2716763"/>
            <a:ext cx="2200275" cy="42862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562" y="400049"/>
            <a:ext cx="1799196" cy="28812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1" y="4715005"/>
            <a:ext cx="1418919" cy="2014239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540105" y="0"/>
            <a:ext cx="3658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952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dLib Win95BT" panose="04040805040B02020603" pitchFamily="82" charset="0"/>
              </a:rPr>
              <a:t>HORARIO</a:t>
            </a:r>
            <a:endParaRPr lang="es-ES" sz="5400" b="1" cap="none" spc="50" dirty="0">
              <a:ln w="952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dLib Win95BT" panose="04040805040B02020603" pitchFamily="82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32" y="6354050"/>
            <a:ext cx="1858953" cy="5039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519" y="6225294"/>
            <a:ext cx="2005410" cy="63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6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488393"/>
              </p:ext>
            </p:extLst>
          </p:nvPr>
        </p:nvGraphicFramePr>
        <p:xfrm>
          <a:off x="846000" y="878998"/>
          <a:ext cx="10800000" cy="540000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800000"/>
                <a:gridCol w="1800000"/>
                <a:gridCol w="1800000"/>
                <a:gridCol w="1945500"/>
                <a:gridCol w="1654500"/>
                <a:gridCol w="1800000"/>
              </a:tblGrid>
              <a:tr h="771429"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HORA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b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LUNES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MARTES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MIÉRCOLES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JUEVES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VIERNES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22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36" y="5400227"/>
            <a:ext cx="1019528" cy="145777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50" y="0"/>
            <a:ext cx="1107300" cy="180538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102" y="0"/>
            <a:ext cx="2200275" cy="42862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335" y="4286250"/>
            <a:ext cx="1605915" cy="25717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1" y="4843761"/>
            <a:ext cx="1418919" cy="2014239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540105" y="0"/>
            <a:ext cx="3658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952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dLib Win95BT" panose="04040805040B02020603" pitchFamily="82" charset="0"/>
              </a:rPr>
              <a:t>HORARIO</a:t>
            </a:r>
            <a:endParaRPr lang="es-ES" sz="5400" b="1" cap="none" spc="50" dirty="0">
              <a:ln w="952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dLib Win95BT" panose="04040805040B020206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23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170294"/>
              </p:ext>
            </p:extLst>
          </p:nvPr>
        </p:nvGraphicFramePr>
        <p:xfrm>
          <a:off x="846000" y="878998"/>
          <a:ext cx="10800000" cy="540000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800000"/>
                <a:gridCol w="1800000"/>
                <a:gridCol w="1800000"/>
                <a:gridCol w="1945500"/>
                <a:gridCol w="1654500"/>
                <a:gridCol w="1800000"/>
              </a:tblGrid>
              <a:tr h="771429"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HORA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b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LUNES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MARTES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MIÉRCOLES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JUEVES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VIERNES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5000"/>
                      </a:srgbClr>
                    </a:solidFill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65000"/>
                      </a:srgbClr>
                    </a:solidFill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65000"/>
                      </a:srgbClr>
                    </a:solidFill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36" y="5400227"/>
            <a:ext cx="1019528" cy="145777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50" y="0"/>
            <a:ext cx="1107300" cy="180538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975" y="2716763"/>
            <a:ext cx="2200275" cy="42862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562" y="400049"/>
            <a:ext cx="1799196" cy="28812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1" y="4715005"/>
            <a:ext cx="1418919" cy="2014239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540105" y="0"/>
            <a:ext cx="3658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952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dLib Win95BT" panose="04040805040B02020603" pitchFamily="82" charset="0"/>
              </a:rPr>
              <a:t>HORARIO</a:t>
            </a:r>
            <a:endParaRPr lang="es-ES" sz="5400" b="1" cap="none" spc="50" dirty="0">
              <a:ln w="952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dLib Win95BT" panose="04040805040B02020603" pitchFamily="82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32" y="6354050"/>
            <a:ext cx="1858953" cy="5039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519" y="6225294"/>
            <a:ext cx="2005410" cy="63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1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118555"/>
              </p:ext>
            </p:extLst>
          </p:nvPr>
        </p:nvGraphicFramePr>
        <p:xfrm>
          <a:off x="846000" y="878998"/>
          <a:ext cx="10800000" cy="540000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800000"/>
                <a:gridCol w="1800000"/>
                <a:gridCol w="1800000"/>
                <a:gridCol w="1945500"/>
                <a:gridCol w="1654500"/>
                <a:gridCol w="1800000"/>
              </a:tblGrid>
              <a:tr h="771429"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HORA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b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LUNES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MARTES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MIÉRCOLES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JUEVES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VIERNES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36" y="5400227"/>
            <a:ext cx="1019528" cy="145777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50" y="0"/>
            <a:ext cx="1107300" cy="180538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783" y="3628571"/>
            <a:ext cx="1665224" cy="324394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562" y="400049"/>
            <a:ext cx="1799196" cy="2881275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540105" y="0"/>
            <a:ext cx="3658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952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dLib Win95BT" panose="04040805040B02020603" pitchFamily="82" charset="0"/>
              </a:rPr>
              <a:t>HORARIO</a:t>
            </a:r>
            <a:endParaRPr lang="es-ES" sz="5400" b="1" cap="none" spc="50" dirty="0">
              <a:ln w="952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dLib Win95BT" panose="04040805040B02020603" pitchFamily="8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0226"/>
            <a:ext cx="1893467" cy="145777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32" y="6354050"/>
            <a:ext cx="1858953" cy="5039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519" y="6225294"/>
            <a:ext cx="2005410" cy="63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3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9000" b="-2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787934"/>
              </p:ext>
            </p:extLst>
          </p:nvPr>
        </p:nvGraphicFramePr>
        <p:xfrm>
          <a:off x="846000" y="878998"/>
          <a:ext cx="10800000" cy="540000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800000"/>
                <a:gridCol w="1800000"/>
                <a:gridCol w="1800000"/>
                <a:gridCol w="1945500"/>
                <a:gridCol w="1654500"/>
                <a:gridCol w="1800000"/>
              </a:tblGrid>
              <a:tr h="771429"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HORA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LUNES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MARTES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MIÉRCOLES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JUEVES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VIERNES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36" y="5400227"/>
            <a:ext cx="1019528" cy="145777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50" y="0"/>
            <a:ext cx="1107300" cy="180538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3106386"/>
            <a:ext cx="1857375" cy="361826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562" y="400049"/>
            <a:ext cx="1799196" cy="2881275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540105" y="0"/>
            <a:ext cx="3658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952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dLib Win95BT" panose="04040805040B02020603" pitchFamily="82" charset="0"/>
              </a:rPr>
              <a:t>HORARIO</a:t>
            </a:r>
            <a:endParaRPr lang="es-ES" sz="5400" b="1" cap="none" spc="50" dirty="0">
              <a:ln w="952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dLib Win95BT" panose="04040805040B02020603" pitchFamily="8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0226"/>
            <a:ext cx="1893467" cy="145777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32" y="6354050"/>
            <a:ext cx="1858953" cy="5039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519" y="6225294"/>
            <a:ext cx="2005410" cy="63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6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206157"/>
              </p:ext>
            </p:extLst>
          </p:nvPr>
        </p:nvGraphicFramePr>
        <p:xfrm>
          <a:off x="846000" y="878998"/>
          <a:ext cx="10800000" cy="540000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800000"/>
                <a:gridCol w="1800000"/>
                <a:gridCol w="1800000"/>
                <a:gridCol w="1945500"/>
                <a:gridCol w="1654500"/>
                <a:gridCol w="1800000"/>
              </a:tblGrid>
              <a:tr h="771429"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HORA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LUNES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MARTES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MIÉRCOLES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JUEVES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VIERNES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36" y="5400227"/>
            <a:ext cx="1019528" cy="145777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50" y="0"/>
            <a:ext cx="1107300" cy="180538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25" y="2571750"/>
            <a:ext cx="2200275" cy="42862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562" y="400049"/>
            <a:ext cx="1799196" cy="2881275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540105" y="0"/>
            <a:ext cx="3658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952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dLib Win95BT" panose="04040805040B02020603" pitchFamily="82" charset="0"/>
              </a:rPr>
              <a:t>HORARIO</a:t>
            </a:r>
            <a:endParaRPr lang="es-ES" sz="5400" b="1" cap="none" spc="50" dirty="0">
              <a:ln w="952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dLib Win95BT" panose="04040805040B02020603" pitchFamily="8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0226"/>
            <a:ext cx="1893467" cy="145777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32" y="6354050"/>
            <a:ext cx="1858953" cy="5039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519" y="6225294"/>
            <a:ext cx="2005410" cy="63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0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579490"/>
              </p:ext>
            </p:extLst>
          </p:nvPr>
        </p:nvGraphicFramePr>
        <p:xfrm>
          <a:off x="846000" y="878998"/>
          <a:ext cx="10800000" cy="540000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800000"/>
                <a:gridCol w="1800000"/>
                <a:gridCol w="1800000"/>
                <a:gridCol w="1945500"/>
                <a:gridCol w="1654500"/>
                <a:gridCol w="1800000"/>
              </a:tblGrid>
              <a:tr h="771429"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HORA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LUNES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MARTES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MIÉRCOLES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JUEVES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VIERNES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36" y="5400227"/>
            <a:ext cx="1019528" cy="145777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50" y="0"/>
            <a:ext cx="1107300" cy="180538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25" y="2571750"/>
            <a:ext cx="2200275" cy="42862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562" y="400049"/>
            <a:ext cx="1799196" cy="2881275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540105" y="0"/>
            <a:ext cx="3658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952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dLib Win95BT" panose="04040805040B02020603" pitchFamily="82" charset="0"/>
              </a:rPr>
              <a:t>HORARIO</a:t>
            </a:r>
            <a:endParaRPr lang="es-ES" sz="5400" b="1" cap="none" spc="50" dirty="0">
              <a:ln w="952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dLib Win95BT" panose="04040805040B02020603" pitchFamily="8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0226"/>
            <a:ext cx="1893467" cy="145777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32" y="6354050"/>
            <a:ext cx="1858953" cy="5039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519" y="6225294"/>
            <a:ext cx="2005410" cy="63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2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416442"/>
              </p:ext>
            </p:extLst>
          </p:nvPr>
        </p:nvGraphicFramePr>
        <p:xfrm>
          <a:off x="846000" y="878998"/>
          <a:ext cx="10800000" cy="540000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800000"/>
                <a:gridCol w="1800000"/>
                <a:gridCol w="1800000"/>
                <a:gridCol w="1945500"/>
                <a:gridCol w="1654500"/>
                <a:gridCol w="1800000"/>
              </a:tblGrid>
              <a:tr h="771429"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HORA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LUNES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MARTES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MIÉRCOLES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JUEVES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spc="300" dirty="0" smtClean="0"/>
                        <a:t>VIERNES</a:t>
                      </a:r>
                      <a:endParaRPr lang="es-ES" sz="20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BB2"/>
                    </a:solidFill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36" y="5400227"/>
            <a:ext cx="1019528" cy="145777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50" y="0"/>
            <a:ext cx="1107300" cy="180538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25" y="2571750"/>
            <a:ext cx="2200275" cy="42862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562" y="400049"/>
            <a:ext cx="1799196" cy="2881275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540105" y="0"/>
            <a:ext cx="3658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952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dLib Win95BT" panose="04040805040B02020603" pitchFamily="82" charset="0"/>
              </a:rPr>
              <a:t>HORARIO</a:t>
            </a:r>
            <a:endParaRPr lang="es-ES" sz="5400" b="1" cap="none" spc="50" dirty="0">
              <a:ln w="952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dLib Win95BT" panose="04040805040B02020603" pitchFamily="8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0226"/>
            <a:ext cx="1893467" cy="145777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32" y="6354050"/>
            <a:ext cx="1858953" cy="5039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519" y="6225294"/>
            <a:ext cx="2005410" cy="63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7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4000" b="-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124407"/>
              </p:ext>
            </p:extLst>
          </p:nvPr>
        </p:nvGraphicFramePr>
        <p:xfrm>
          <a:off x="846000" y="878998"/>
          <a:ext cx="10800000" cy="540000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800000"/>
                <a:gridCol w="1800000"/>
                <a:gridCol w="1800000"/>
                <a:gridCol w="1945500"/>
                <a:gridCol w="1654500"/>
                <a:gridCol w="1800000"/>
              </a:tblGrid>
              <a:tr h="771429"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HORA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b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LUNES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MARTES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MIÉRCOLES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JUEVES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VIERNES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36" y="5400227"/>
            <a:ext cx="1019528" cy="145777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50" y="0"/>
            <a:ext cx="1107300" cy="180538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975" y="2716763"/>
            <a:ext cx="2200275" cy="42862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562" y="400049"/>
            <a:ext cx="1799196" cy="28812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1" y="4715005"/>
            <a:ext cx="1418919" cy="2014239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540105" y="0"/>
            <a:ext cx="3658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952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dLib Win95BT" panose="04040805040B02020603" pitchFamily="82" charset="0"/>
              </a:rPr>
              <a:t>HORARIO</a:t>
            </a:r>
            <a:endParaRPr lang="es-ES" sz="5400" b="1" cap="none" spc="50" dirty="0">
              <a:ln w="952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dLib Win95BT" panose="04040805040B02020603" pitchFamily="82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32" y="6354050"/>
            <a:ext cx="1858953" cy="5039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519" y="6225294"/>
            <a:ext cx="2005410" cy="63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4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124407"/>
              </p:ext>
            </p:extLst>
          </p:nvPr>
        </p:nvGraphicFramePr>
        <p:xfrm>
          <a:off x="846000" y="878998"/>
          <a:ext cx="10800000" cy="540000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800000"/>
                <a:gridCol w="1800000"/>
                <a:gridCol w="1800000"/>
                <a:gridCol w="1945500"/>
                <a:gridCol w="1654500"/>
                <a:gridCol w="1800000"/>
              </a:tblGrid>
              <a:tr h="771429"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HORA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b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LUNES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MARTES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MIÉRCOLES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JUEVES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spc="300" dirty="0" smtClean="0"/>
                        <a:t>VIERNES</a:t>
                      </a:r>
                      <a:endParaRPr lang="es-ES" sz="1600" spc="300" dirty="0">
                        <a:latin typeface="AdLib Win95BT" panose="04040805040B02020603" pitchFamily="8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42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25"/>
            <a:ext cx="1290464" cy="184517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50" y="0"/>
            <a:ext cx="1107300" cy="180538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975" y="2716763"/>
            <a:ext cx="2200275" cy="42862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694" y="3976725"/>
            <a:ext cx="1799196" cy="28812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1" y="4715005"/>
            <a:ext cx="1418919" cy="2014239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540105" y="0"/>
            <a:ext cx="3658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952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dLib Win95BT" panose="04040805040B02020603" pitchFamily="82" charset="0"/>
              </a:rPr>
              <a:t>HORARIO</a:t>
            </a:r>
            <a:endParaRPr lang="es-ES" sz="5400" b="1" cap="none" spc="50" dirty="0">
              <a:ln w="952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dLib Win95BT" panose="04040805040B02020603" pitchFamily="8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32" y="6354050"/>
            <a:ext cx="1858953" cy="5039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519" y="6225294"/>
            <a:ext cx="2005410" cy="63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8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84</Words>
  <Application>Microsoft Office PowerPoint</Application>
  <PresentationFormat>Panorámica</PresentationFormat>
  <Paragraphs>84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AdLib Win95BT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Ciudad Real Núñez</dc:creator>
  <cp:lastModifiedBy>Antonio Ciudad Real Núñez</cp:lastModifiedBy>
  <cp:revision>6</cp:revision>
  <dcterms:created xsi:type="dcterms:W3CDTF">2015-07-28T10:38:04Z</dcterms:created>
  <dcterms:modified xsi:type="dcterms:W3CDTF">2015-07-28T11:23:37Z</dcterms:modified>
</cp:coreProperties>
</file>