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57" r:id="rId5"/>
    <p:sldId id="288" r:id="rId6"/>
    <p:sldId id="290" r:id="rId7"/>
    <p:sldId id="291" r:id="rId8"/>
    <p:sldId id="258" r:id="rId9"/>
    <p:sldId id="289" r:id="rId10"/>
    <p:sldId id="259" r:id="rId11"/>
    <p:sldId id="260" r:id="rId12"/>
    <p:sldId id="261" r:id="rId13"/>
    <p:sldId id="262" r:id="rId14"/>
    <p:sldId id="263" r:id="rId15"/>
    <p:sldId id="292" r:id="rId16"/>
    <p:sldId id="266" r:id="rId17"/>
    <p:sldId id="298" r:id="rId18"/>
    <p:sldId id="299" r:id="rId19"/>
    <p:sldId id="296" r:id="rId20"/>
    <p:sldId id="264" r:id="rId21"/>
    <p:sldId id="293" r:id="rId22"/>
    <p:sldId id="294" r:id="rId23"/>
    <p:sldId id="295" r:id="rId24"/>
    <p:sldId id="265" r:id="rId25"/>
    <p:sldId id="304" r:id="rId26"/>
    <p:sldId id="303" r:id="rId27"/>
    <p:sldId id="305" r:id="rId28"/>
    <p:sldId id="302" r:id="rId29"/>
    <p:sldId id="306" r:id="rId30"/>
    <p:sldId id="301" r:id="rId31"/>
    <p:sldId id="307" r:id="rId32"/>
    <p:sldId id="300" r:id="rId33"/>
    <p:sldId id="311" r:id="rId34"/>
    <p:sldId id="310" r:id="rId35"/>
    <p:sldId id="308" r:id="rId36"/>
    <p:sldId id="309" r:id="rId37"/>
    <p:sldId id="277" r:id="rId38"/>
    <p:sldId id="267" r:id="rId39"/>
    <p:sldId id="278" r:id="rId40"/>
    <p:sldId id="279" r:id="rId41"/>
    <p:sldId id="269" r:id="rId42"/>
    <p:sldId id="270" r:id="rId43"/>
    <p:sldId id="271" r:id="rId44"/>
    <p:sldId id="284" r:id="rId45"/>
    <p:sldId id="276" r:id="rId46"/>
    <p:sldId id="283" r:id="rId47"/>
    <p:sldId id="282" r:id="rId48"/>
    <p:sldId id="272" r:id="rId49"/>
    <p:sldId id="273" r:id="rId50"/>
    <p:sldId id="274" r:id="rId5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C3C"/>
    <a:srgbClr val="FF3300"/>
    <a:srgbClr val="CC00FF"/>
    <a:srgbClr val="008000"/>
    <a:srgbClr val="00FF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2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476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158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50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1715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256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2755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5502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6701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9246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6041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2897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FC7C-D8FC-48A8-B2C0-A9E563B1CEAC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85340-8377-4056-9CF2-22136D08F5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4416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Tren infant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5294"/>
            <a:ext cx="12192000" cy="5347412"/>
          </a:xfrm>
          <a:prstGeom prst="rect">
            <a:avLst/>
          </a:prstGeom>
        </p:spPr>
      </p:pic>
      <p:sp>
        <p:nvSpPr>
          <p:cNvPr id="5" name="Cinta hacia abajo 4"/>
          <p:cNvSpPr/>
          <p:nvPr/>
        </p:nvSpPr>
        <p:spPr>
          <a:xfrm>
            <a:off x="1138518" y="0"/>
            <a:ext cx="8615082" cy="1304365"/>
          </a:xfrm>
          <a:prstGeom prst="wav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042104"/>
            <a:ext cx="10448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lgerian" pitchFamily="8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lgerian" pitchFamily="8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lgerian" pitchFamily="8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54800" y="2787276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11507" y="1665194"/>
            <a:ext cx="10448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tx2">
                    <a:lumMod val="75000"/>
                  </a:schemeClr>
                </a:solidFill>
                <a:latin typeface="Anna" pitchFamily="2" charset="0"/>
              </a:rPr>
              <a:t>CON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9900"/>
                </a:solidFill>
                <a:latin typeface="Anna" pitchFamily="2" charset="0"/>
              </a:rPr>
              <a:t>ÉXITO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7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605118" y="215153"/>
            <a:ext cx="10448364" cy="1304365"/>
          </a:xfrm>
          <a:prstGeom prst="ribbon">
            <a:avLst>
              <a:gd name="adj1" fmla="val 16667"/>
              <a:gd name="adj2" fmla="val 75000"/>
            </a:avLst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64019" y="3197412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00488" y="197688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59207" y="4662394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13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605118" y="215153"/>
            <a:ext cx="10448364" cy="1304365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1119" y="5546912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00488" y="197688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946400" y="3440936"/>
            <a:ext cx="64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dirty="0" smtClean="0">
                <a:solidFill>
                  <a:srgbClr val="44546A"/>
                </a:solidFill>
                <a:latin typeface="Berlin Sans FB Demi" pitchFamily="34" charset="0"/>
              </a:rPr>
              <a:t>POR</a:t>
            </a:r>
            <a:r>
              <a:rPr lang="es-ES" sz="4000" dirty="0" smtClean="0">
                <a:solidFill>
                  <a:srgbClr val="FFC000">
                    <a:lumMod val="50000"/>
                  </a:srgbClr>
                </a:solidFill>
                <a:latin typeface="Berlin Sans FB Demi" pitchFamily="34" charset="0"/>
              </a:rPr>
              <a:t> </a:t>
            </a:r>
            <a:r>
              <a:rPr lang="es-ES" sz="4000" dirty="0" smtClean="0">
                <a:solidFill>
                  <a:srgbClr val="FF0000"/>
                </a:solidFill>
                <a:latin typeface="Berlin Sans FB Demi" pitchFamily="34" charset="0"/>
              </a:rPr>
              <a:t>TERMINAR</a:t>
            </a:r>
            <a:r>
              <a:rPr lang="es-ES" sz="4000" dirty="0" smtClean="0">
                <a:solidFill>
                  <a:srgbClr val="FFC000">
                    <a:lumMod val="50000"/>
                  </a:srgbClr>
                </a:solidFill>
                <a:latin typeface="Berlin Sans FB Demi" pitchFamily="34" charset="0"/>
              </a:rPr>
              <a:t> </a:t>
            </a:r>
            <a:r>
              <a:rPr lang="es-ES" sz="4000" dirty="0" smtClean="0">
                <a:solidFill>
                  <a:srgbClr val="ED7D31">
                    <a:lumMod val="50000"/>
                  </a:srgbClr>
                </a:solidFill>
                <a:latin typeface="Berlin Sans FB Demi" pitchFamily="34" charset="0"/>
              </a:rPr>
              <a:t>EL</a:t>
            </a:r>
            <a:r>
              <a:rPr lang="es-ES" sz="4000" dirty="0" smtClean="0">
                <a:solidFill>
                  <a:srgbClr val="FFC000">
                    <a:lumMod val="50000"/>
                  </a:srgbClr>
                </a:solidFill>
                <a:latin typeface="Berlin Sans FB Demi" pitchFamily="34" charset="0"/>
              </a:rPr>
              <a:t> </a:t>
            </a:r>
            <a:r>
              <a:rPr lang="es-ES" sz="4000" dirty="0" smtClean="0">
                <a:solidFill>
                  <a:srgbClr val="4472C4">
                    <a:lumMod val="75000"/>
                  </a:srgbClr>
                </a:solidFill>
                <a:latin typeface="Berlin Sans FB Demi" pitchFamily="34" charset="0"/>
              </a:rPr>
              <a:t>CICLO</a:t>
            </a:r>
            <a:r>
              <a:rPr lang="es-ES" sz="4000" dirty="0" smtClean="0">
                <a:solidFill>
                  <a:srgbClr val="FFC000">
                    <a:lumMod val="50000"/>
                  </a:srgbClr>
                </a:solidFill>
                <a:latin typeface="Berlin Sans FB Demi" pitchFamily="34" charset="0"/>
              </a:rPr>
              <a:t> </a:t>
            </a:r>
            <a:r>
              <a:rPr lang="es-ES" sz="4000" dirty="0" smtClean="0">
                <a:solidFill>
                  <a:srgbClr val="002060"/>
                </a:solidFill>
                <a:latin typeface="Berlin Sans FB Demi" pitchFamily="34" charset="0"/>
              </a:rPr>
              <a:t>DE</a:t>
            </a:r>
            <a:r>
              <a:rPr lang="es-ES" sz="4000" dirty="0" smtClean="0">
                <a:solidFill>
                  <a:srgbClr val="FFC000">
                    <a:lumMod val="50000"/>
                  </a:srgbClr>
                </a:solidFill>
                <a:latin typeface="Berlin Sans FB Demi" pitchFamily="34" charset="0"/>
              </a:rPr>
              <a:t> </a:t>
            </a:r>
          </a:p>
          <a:p>
            <a:pPr lvl="0" algn="ctr"/>
            <a:r>
              <a:rPr lang="es-ES" sz="4000" dirty="0" smtClean="0">
                <a:solidFill>
                  <a:srgbClr val="7030A0"/>
                </a:solidFill>
                <a:latin typeface="Berlin Sans FB Demi" pitchFamily="34" charset="0"/>
              </a:rPr>
              <a:t>EDUCACIÓN </a:t>
            </a:r>
            <a:r>
              <a:rPr lang="es-ES" sz="4000" dirty="0" smtClean="0">
                <a:solidFill>
                  <a:srgbClr val="70AD47">
                    <a:lumMod val="50000"/>
                  </a:srgbClr>
                </a:solidFill>
                <a:latin typeface="Berlin Sans FB Demi" pitchFamily="34" charset="0"/>
              </a:rPr>
              <a:t>INFANTIL</a:t>
            </a:r>
            <a:endParaRPr lang="es-ES" sz="4000" dirty="0">
              <a:solidFill>
                <a:srgbClr val="70AD47">
                  <a:lumMod val="50000"/>
                </a:srgbClr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33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605118" y="215153"/>
            <a:ext cx="10448364" cy="1304365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solidFill>
                  <a:schemeClr val="bg1"/>
                </a:solidFill>
                <a:latin typeface="Arial Black" pitchFamily="34" charset="0"/>
              </a:rPr>
              <a:t>DIPLOMA FIN DE CURSO</a:t>
            </a:r>
            <a:endParaRPr lang="es-ES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5119" y="3603812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2888" y="5907465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Curso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2014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403850" y="2440257"/>
            <a:ext cx="10448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rial Black" pitchFamily="34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Black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" name="9 Imagen" descr="sfpocoyo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4927" y="2939142"/>
            <a:ext cx="7646126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46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605118" y="215153"/>
            <a:ext cx="10448364" cy="1304365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solidFill>
                  <a:srgbClr val="002060"/>
                </a:solidFill>
                <a:latin typeface="Anna" pitchFamily="2" charset="0"/>
              </a:rPr>
              <a:t>DIPLOMA FIN DE CURSO</a:t>
            </a:r>
            <a:endParaRPr lang="es-ES" sz="4400" dirty="0">
              <a:solidFill>
                <a:srgbClr val="002060"/>
              </a:solidFill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5119" y="3603812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Berlin Sans FB Demi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Berlin Sans FB Demi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Berlin Sans FB Demi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316788" y="348818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Berlin Sans FB Demi" pitchFamily="34" charset="0"/>
              </a:rPr>
              <a:t>Curso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2014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Berlin Sans FB Demi" pitchFamily="34" charset="0"/>
              </a:rPr>
              <a:t>-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Berlin Sans FB Demi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71870" y="4434809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Berlin Sans FB Demi" pitchFamily="34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Berlin Sans FB Demi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Berlin Sans FB Demi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Berlin Sans FB Demi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Berlin Sans FB Demi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Berlin Sans FB Demi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09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511300" y="3784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29351" y="24643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35100" y="49524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31236" y="5832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00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511300" y="3784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29351" y="24643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35100" y="49524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31236" y="5832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43C3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43C3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005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7779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Familia vacaciones S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4763" y="895936"/>
            <a:ext cx="4176737" cy="4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53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libros s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8623" y="1593104"/>
            <a:ext cx="6016577" cy="51124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Berlin Sans FB Demi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Berlin Sans FB Demi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Berlin Sans FB Demi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Berlin Sans FB Demi" pitchFamily="34" charset="0"/>
              </a:rPr>
              <a:t>Curso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2014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Berlin Sans FB Demi" pitchFamily="34" charset="0"/>
              </a:rPr>
              <a:t>-</a:t>
            </a:r>
            <a:r>
              <a:rPr lang="es-ES" sz="3200" dirty="0" smtClean="0"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Berlin Sans FB Demi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1917700" y="5460425"/>
            <a:ext cx="10448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rial Black" pitchFamily="34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Black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6934" y="532485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itchFamily="34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53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libros s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8623" y="1593104"/>
            <a:ext cx="6016577" cy="51124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7779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53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7779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Familia vacaciones S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4763" y="895936"/>
            <a:ext cx="4176737" cy="4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53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Tren infant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5294"/>
            <a:ext cx="12192000" cy="5347412"/>
          </a:xfrm>
          <a:prstGeom prst="rect">
            <a:avLst/>
          </a:prstGeom>
        </p:spPr>
      </p:pic>
      <p:sp>
        <p:nvSpPr>
          <p:cNvPr id="5" name="Cinta hacia abajo 4"/>
          <p:cNvSpPr/>
          <p:nvPr/>
        </p:nvSpPr>
        <p:spPr>
          <a:xfrm>
            <a:off x="922618" y="189753"/>
            <a:ext cx="8856382" cy="1304365"/>
          </a:xfrm>
          <a:prstGeom prst="wav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Rounded MT Bold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Rounded MT Bold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:___________________________________________________________________________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54800" y="2787276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Curso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2014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Rounded MT Bold" pitchFamily="34" charset="0"/>
              </a:rPr>
              <a:t>-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11507" y="1665194"/>
            <a:ext cx="10448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CON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9900"/>
                </a:solidFill>
                <a:latin typeface="Arial Rounded MT Bold" pitchFamily="34" charset="0"/>
              </a:rPr>
              <a:t>ÉXITO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7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6400" y="42802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Black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26251" y="53599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Curso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2014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1300" y="6273225"/>
            <a:ext cx="1123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97634" y="456285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itchFamily="34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96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6400" y="42802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Black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26251" y="53599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Curso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2014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1300" y="6273225"/>
            <a:ext cx="1123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97634" y="456285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itchFamily="34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96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6400" y="42802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Black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26251" y="53599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Curso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2014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07101"/>
            <a:ext cx="112395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97634" y="456285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itchFamily="34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96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6400" y="42802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Black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Black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26251" y="53599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Black" pitchFamily="34" charset="0"/>
              </a:rPr>
              <a:t>Curso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2014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Black" pitchFamily="34" charset="0"/>
              </a:rPr>
              <a:t>-</a:t>
            </a:r>
            <a:r>
              <a:rPr lang="es-ES" sz="3200" dirty="0" smtClean="0">
                <a:latin typeface="Arial Black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Black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07101"/>
            <a:ext cx="112395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97634" y="456285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itchFamily="34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9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10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10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wallpaper-winnie-the-poo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7800" y="0"/>
            <a:ext cx="12369800" cy="6858000"/>
          </a:xfrm>
          <a:prstGeom prst="rect">
            <a:avLst/>
          </a:prstGeom>
        </p:spPr>
      </p:pic>
      <p:sp>
        <p:nvSpPr>
          <p:cNvPr id="5" name="Cinta hacia abajo 4"/>
          <p:cNvSpPr/>
          <p:nvPr/>
        </p:nvSpPr>
        <p:spPr>
          <a:xfrm>
            <a:off x="579718" y="380253"/>
            <a:ext cx="10448364" cy="1304365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52293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Rounded MT Bold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Rounded MT Bold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:_____________________________________________________________________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05200" y="3727076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Curso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8000"/>
                </a:solidFill>
                <a:latin typeface="Arial Rounded MT Bold" pitchFamily="34" charset="0"/>
              </a:rPr>
              <a:t>2014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Rounded MT Bold" pitchFamily="34" charset="0"/>
              </a:rPr>
              <a:t>-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70C0"/>
                </a:solidFill>
                <a:latin typeface="Arial Rounded MT Bold" pitchFamily="34" charset="0"/>
              </a:rPr>
              <a:t>2015</a:t>
            </a:r>
            <a:endParaRPr lang="es-ES" sz="32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282293" y="2122394"/>
            <a:ext cx="10448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CON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9900"/>
                </a:solidFill>
                <a:latin typeface="Arial Rounded MT Bold" pitchFamily="34" charset="0"/>
              </a:rPr>
              <a:t>ÉXITO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7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chemeClr val="tx2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chemeClr val="tx2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10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sfBebe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538" y="0"/>
            <a:ext cx="501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10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89592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71651" y="199442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73225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  <a:latin typeface="Anna" pitchFamily="2" charset="0"/>
              </a:rPr>
              <a:t>EN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PREESCOLAR</a:t>
            </a:r>
            <a:endParaRPr lang="es-ES" sz="3200" dirty="0">
              <a:solidFill>
                <a:srgbClr val="00B0F0"/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5136" y="53248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10" name="9 Imagen" descr="SFBebes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4652" y="0"/>
            <a:ext cx="478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51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85800" y="3062097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03543" y="208014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5800" y="5149838"/>
            <a:ext cx="1044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err="1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43861" y="589635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85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85951" y="3037449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14876" y="2311151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014538" y="424080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17285" y="1218543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194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743637" y="4057088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14876" y="2311151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13537" y="5315540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17285" y="1218543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38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0" y="177800"/>
            <a:ext cx="6773582" cy="1304365"/>
          </a:xfrm>
          <a:prstGeom prst="flowChartAlternateProcess">
            <a:avLst/>
          </a:prstGeom>
          <a:solidFill>
            <a:srgbClr val="F43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6700" y="5448300"/>
            <a:ext cx="820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47800" y="3644900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2058894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881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4057088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14876" y="2311151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14040"/>
            <a:ext cx="10448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17285" y="1218543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02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85951" y="3037449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14876" y="2311151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014538" y="424080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17285" y="1218543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804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386870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1838" y="243777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984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386870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1838" y="243777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730" y="1569897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810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386870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1838" y="243777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730" y="1569897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517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58015" y="431161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72076" y="2309187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9" name="8 Imagen" descr="libros s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1281" y="1078774"/>
            <a:ext cx="5320719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102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58015" y="431161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72076" y="2309187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370" y="1446378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95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9059" y="5215186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44872" y="2820272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9525" y="6118298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3997" y="733014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570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386870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1838" y="243777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730" y="1569897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626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958103" y="386870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71838" y="2437774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0100" y="5440952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7210" y="646567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3730" y="1569897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05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1244600" y="317500"/>
            <a:ext cx="6773582" cy="1304365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6700" y="5448300"/>
            <a:ext cx="877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Arial Rounded MT Bold" pitchFamily="34" charset="0"/>
              </a:rPr>
              <a:t>Para</a:t>
            </a:r>
            <a:r>
              <a:rPr lang="es-ES" dirty="0" smtClean="0">
                <a:solidFill>
                  <a:schemeClr val="bg1"/>
                </a:solidFill>
              </a:rPr>
              <a:t>:____________________________________________________________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68500" y="3556000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Arial Rounded MT Bold" pitchFamily="34" charset="0"/>
              </a:rPr>
              <a:t>Curso 2014 - 2015</a:t>
            </a:r>
            <a:endParaRPr lang="es-E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5500" y="2071594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Arial Rounded MT Bold" pitchFamily="34" charset="0"/>
              </a:rPr>
              <a:t>POR</a:t>
            </a:r>
            <a:r>
              <a:rPr lang="es-ES" sz="320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bg1"/>
                </a:solidFill>
                <a:latin typeface="Arial Rounded MT Bold" pitchFamily="34" charset="0"/>
              </a:rPr>
              <a:t>TERMINAR EL CICLO DE 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Arial Rounded MT Bold" pitchFamily="34" charset="0"/>
              </a:rPr>
              <a:t>EDUCACIÓN INFANTIL</a:t>
            </a:r>
            <a:endParaRPr lang="es-E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0" name="9 Imagen" descr="SFbugs_bunny_wallpapers-1024x7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62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881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452784" y="4441258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885950" y="2756830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17210" y="5284240"/>
            <a:ext cx="1044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28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2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28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52784" y="1325004"/>
            <a:ext cx="7730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na" pitchFamily="2" charset="0"/>
              </a:rPr>
              <a:t>DIPLOMA FIN DE CURSO</a:t>
            </a:r>
            <a:endParaRPr lang="es-ES" sz="5400" b="1" cap="none" spc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na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5055" y="1528757"/>
            <a:ext cx="4828270" cy="31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08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939800" y="330200"/>
            <a:ext cx="6773582" cy="130436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6700" y="5448300"/>
            <a:ext cx="877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Rounded MT Bold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Rounded MT Bold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68500" y="3556000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Curso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2014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Rounded MT Bold" pitchFamily="34" charset="0"/>
              </a:rPr>
              <a:t>-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5500" y="2071594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rial Rounded MT Bold" pitchFamily="34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 Rounded MT Bold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9" name="8 Imagen" descr="SFfondo-dibujo-los-pitufos-4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88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SFfondo-dibujo-los-pitufos-4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5" name="Cinta hacia abajo 4"/>
          <p:cNvSpPr/>
          <p:nvPr/>
        </p:nvSpPr>
        <p:spPr>
          <a:xfrm>
            <a:off x="939800" y="330200"/>
            <a:ext cx="6773582" cy="130436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6700" y="5448300"/>
            <a:ext cx="877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rial Rounded MT Bold" pitchFamily="34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rial Rounded MT Bold" pitchFamily="34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68500" y="3556000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rial Rounded MT Bold" pitchFamily="34" charset="0"/>
              </a:rPr>
              <a:t>Curso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2014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rial Rounded MT Bold" pitchFamily="34" charset="0"/>
              </a:rPr>
              <a:t>-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rial Rounded MT Bold" pitchFamily="34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5500" y="2071594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Berlin Sans FB Demi" pitchFamily="34" charset="0"/>
              </a:rPr>
              <a:t>POR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Berlin Sans FB Demi" pitchFamily="34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Berlin Sans FB Demi" pitchFamily="34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Berlin Sans FB Demi" pitchFamily="34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Berlin Sans FB Demi" pitchFamily="34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Berlin Sans FB Demi" pitchFamily="34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88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1278218" y="621553"/>
            <a:ext cx="10448364" cy="1304365"/>
          </a:xfrm>
          <a:prstGeom prst="ribbon">
            <a:avLst>
              <a:gd name="adj1" fmla="val 16667"/>
              <a:gd name="adj2" fmla="val 75000"/>
            </a:avLst>
          </a:prstGeom>
          <a:solidFill>
            <a:srgbClr val="CC00FF"/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54737" y="3743512"/>
            <a:ext cx="70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13188" y="461848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13207" y="2706594"/>
            <a:ext cx="8067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INFANTIL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09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hacia abajo 4"/>
          <p:cNvSpPr/>
          <p:nvPr/>
        </p:nvSpPr>
        <p:spPr>
          <a:xfrm>
            <a:off x="1743636" y="888253"/>
            <a:ext cx="10448364" cy="1304365"/>
          </a:xfrm>
          <a:prstGeom prst="ellipseRibbon">
            <a:avLst>
              <a:gd name="adj1" fmla="val 25000"/>
              <a:gd name="adj2" fmla="val 63371"/>
              <a:gd name="adj3" fmla="val 12500"/>
            </a:avLst>
          </a:prstGeom>
          <a:solidFill>
            <a:srgbClr val="F43C3C"/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latin typeface="Anna" pitchFamily="2" charset="0"/>
              </a:rPr>
              <a:t>DIPLOMA FIN DE CURSO</a:t>
            </a:r>
            <a:endParaRPr lang="es-ES" sz="4400" dirty="0">
              <a:latin typeface="Anna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75337" y="4149912"/>
            <a:ext cx="705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Anna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Anna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Anna" pitchFamily="2" charset="0"/>
              </a:rPr>
              <a:t>a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:______________________________________________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49788" y="5291589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Curso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Anna" pitchFamily="2" charset="0"/>
              </a:rPr>
              <a:t>2014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B0F0"/>
                </a:solidFill>
                <a:latin typeface="Anna" pitchFamily="2" charset="0"/>
              </a:rPr>
              <a:t>-</a:t>
            </a:r>
            <a:r>
              <a:rPr lang="es-ES" sz="3200" dirty="0" smtClean="0"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2015</a:t>
            </a:r>
            <a:endParaRPr lang="es-ES" sz="3200" dirty="0">
              <a:solidFill>
                <a:srgbClr val="7030A0"/>
              </a:solidFill>
              <a:latin typeface="Anna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13207" y="2706594"/>
            <a:ext cx="8067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2"/>
                </a:solidFill>
                <a:latin typeface="Anna" pitchFamily="2" charset="0"/>
              </a:rPr>
              <a:t>POR</a:t>
            </a:r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Anna" pitchFamily="2" charset="0"/>
              </a:rPr>
              <a:t>TERMINAR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2">
                    <a:lumMod val="50000"/>
                  </a:schemeClr>
                </a:solidFill>
                <a:latin typeface="Anna" pitchFamily="2" charset="0"/>
              </a:rPr>
              <a:t>EL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nna" pitchFamily="2" charset="0"/>
              </a:rPr>
              <a:t>CICLO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nna" pitchFamily="2" charset="0"/>
              </a:rPr>
              <a:t>DE</a:t>
            </a:r>
            <a:r>
              <a:rPr lang="es-ES" sz="3200" dirty="0" smtClean="0">
                <a:solidFill>
                  <a:schemeClr val="accent4">
                    <a:lumMod val="50000"/>
                  </a:schemeClr>
                </a:solidFill>
                <a:latin typeface="Anna" pitchFamily="2" charset="0"/>
              </a:rPr>
              <a:t>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nna" pitchFamily="2" charset="0"/>
              </a:rPr>
              <a:t>EDUCACIÓN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Anna" pitchFamily="2" charset="0"/>
              </a:rPr>
              <a:t>PRIMARIA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An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0909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817</Words>
  <Application>Microsoft Office PowerPoint</Application>
  <PresentationFormat>Personalizado</PresentationFormat>
  <Paragraphs>212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Centor</cp:lastModifiedBy>
  <cp:revision>14</cp:revision>
  <dcterms:created xsi:type="dcterms:W3CDTF">2015-06-06T18:12:38Z</dcterms:created>
  <dcterms:modified xsi:type="dcterms:W3CDTF">2015-06-08T10:51:29Z</dcterms:modified>
</cp:coreProperties>
</file>