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7" r:id="rId13"/>
    <p:sldId id="267" r:id="rId14"/>
    <p:sldId id="278" r:id="rId15"/>
    <p:sldId id="279" r:id="rId16"/>
    <p:sldId id="280" r:id="rId17"/>
    <p:sldId id="281" r:id="rId18"/>
    <p:sldId id="268" r:id="rId19"/>
    <p:sldId id="269" r:id="rId20"/>
    <p:sldId id="270" r:id="rId21"/>
    <p:sldId id="271" r:id="rId22"/>
    <p:sldId id="284" r:id="rId23"/>
    <p:sldId id="276" r:id="rId24"/>
    <p:sldId id="283" r:id="rId25"/>
    <p:sldId id="282" r:id="rId26"/>
    <p:sldId id="272" r:id="rId27"/>
    <p:sldId id="273" r:id="rId28"/>
    <p:sldId id="274" r:id="rId29"/>
    <p:sldId id="285" r:id="rId30"/>
    <p:sldId id="275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760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15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501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150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256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755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020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7016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460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419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897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1FC7C-D8FC-48A8-B2C0-A9E563B1CEAC}" type="datetimeFigureOut">
              <a:rPr lang="es-ES" smtClean="0"/>
              <a:t>07/06/2015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5340-8377-4056-9CF2-22136D08F5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4162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nna" pitchFamily="2" charset="0"/>
              </a:rPr>
              <a:t>DIPLOMA FIN DE CURSO</a:t>
            </a:r>
            <a:endParaRPr lang="es-ES" sz="4400" dirty="0"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600" y="5822576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9007" y="4713194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67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895926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71651" y="199442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273225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err="1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136" y="532485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6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895926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71651" y="199442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273225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err="1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136" y="532485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5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685800" y="3062097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03543" y="208014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85800" y="5149838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err="1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543861" y="589635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855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85951" y="3037449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4876" y="231115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4538" y="424080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7285" y="1218543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194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4057088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4876" y="231115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7300" y="52266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7285" y="1218543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8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4057088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4876" y="231115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7300" y="52266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7285" y="1218543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023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4057088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43414" y="3718533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7300" y="52266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88658" y="2332968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89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001091" y="4349475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443414" y="3718533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57300" y="52266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888658" y="2332968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10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85951" y="3037449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4876" y="231115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4538" y="424080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7285" y="1218543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4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885951" y="3037449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714876" y="2311151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014538" y="424080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17285" y="1218543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80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43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nna" pitchFamily="2" charset="0"/>
              </a:rPr>
              <a:t>DIPLOMA FIN DE CURSO</a:t>
            </a:r>
            <a:endParaRPr lang="es-ES" sz="4400" dirty="0"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8600" y="5822576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9007" y="4713194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881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3868701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1838" y="243777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84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3868701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1838" y="243777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30" y="1569897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108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3868701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1838" y="243777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30" y="1569897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176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8015" y="4311613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72076" y="2309187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70" y="1446378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29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258015" y="4311613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72076" y="2309187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370" y="1446378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50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572465" y="4183220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85889" y="2937837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19765" y="5112458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345860" y="1503722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5702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3868701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1838" y="243777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30" y="1569897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26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958103" y="3868701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271838" y="243777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00100" y="5440952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17210" y="646567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730" y="1569897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0573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5000" r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52784" y="4441258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85950" y="2756830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17210" y="52842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452784" y="1325004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055" y="1528757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831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452784" y="4441258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885950" y="2756830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717210" y="5284240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55" y="1765434"/>
            <a:ext cx="4828270" cy="315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56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43C3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nna" pitchFamily="2" charset="0"/>
              </a:rPr>
              <a:t>DIPLOMA FIN DE CURSO</a:t>
            </a:r>
            <a:endParaRPr lang="es-ES" sz="4400" dirty="0"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0488" y="197688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9007" y="4713194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90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1743637" y="2658465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124547" y="5157782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588622" y="1297924"/>
            <a:ext cx="10448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28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28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PRIMARIA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881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nna" pitchFamily="2" charset="0"/>
              </a:rPr>
              <a:t>DIPLOMA FIN DE CURSO</a:t>
            </a:r>
            <a:endParaRPr lang="es-ES" sz="4400" dirty="0"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0488" y="197688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9007" y="4713194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979" y="2269276"/>
            <a:ext cx="1693006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3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latin typeface="Anna" pitchFamily="2" charset="0"/>
              </a:rPr>
              <a:t>DIPLOMA FIN DE CURSO</a:t>
            </a:r>
            <a:endParaRPr lang="es-ES" sz="4400" dirty="0"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0488" y="197688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386169" y="5476957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21" y="1622692"/>
            <a:ext cx="3796186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DIPLOMA FIN DE CURSO</a:t>
            </a:r>
            <a:endParaRPr lang="es-ES" sz="44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0488" y="197688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29007" y="4713194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521" y="1622692"/>
            <a:ext cx="3796186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63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inta hacia abajo 4"/>
          <p:cNvSpPr/>
          <p:nvPr/>
        </p:nvSpPr>
        <p:spPr>
          <a:xfrm>
            <a:off x="605118" y="215153"/>
            <a:ext cx="10448364" cy="1304365"/>
          </a:xfrm>
          <a:prstGeom prst="ribbon">
            <a:avLst>
              <a:gd name="adj1" fmla="val 16667"/>
              <a:gd name="adj2" fmla="val 7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rgbClr val="002060"/>
                </a:solidFill>
                <a:latin typeface="Anna" pitchFamily="2" charset="0"/>
              </a:rPr>
              <a:t>DIPLOMA FIN DE CURSO</a:t>
            </a:r>
            <a:endParaRPr lang="es-ES" sz="4400" dirty="0">
              <a:solidFill>
                <a:srgbClr val="002060"/>
              </a:solidFill>
              <a:latin typeface="Anna" pitchFamily="2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05119" y="3603812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0488" y="1976889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271870" y="4434809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093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0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895926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71651" y="199442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273225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136" y="532485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0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0" y="2895926"/>
            <a:ext cx="10448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dirty="0" smtClean="0">
                <a:solidFill>
                  <a:srgbClr val="FF0000"/>
                </a:solidFill>
                <a:latin typeface="Anna" pitchFamily="2" charset="0"/>
              </a:rPr>
              <a:t>P</a:t>
            </a:r>
            <a:r>
              <a:rPr lang="es-ES" sz="48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a</a:t>
            </a:r>
            <a:r>
              <a:rPr lang="es-ES" sz="4800" dirty="0" smtClean="0">
                <a:solidFill>
                  <a:srgbClr val="00B0F0"/>
                </a:solidFill>
                <a:latin typeface="Anna" pitchFamily="2" charset="0"/>
              </a:rPr>
              <a:t>r</a:t>
            </a:r>
            <a:r>
              <a:rPr lang="es-ES" sz="4800" dirty="0" smtClean="0">
                <a:solidFill>
                  <a:srgbClr val="7030A0"/>
                </a:solidFill>
                <a:latin typeface="Anna" pitchFamily="2" charset="0"/>
              </a:rPr>
              <a:t>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:_____________________________________________________________</a:t>
            </a:r>
            <a:endParaRPr lang="es-E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771651" y="1994424"/>
            <a:ext cx="4410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Curso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6">
                    <a:lumMod val="75000"/>
                  </a:schemeClr>
                </a:solidFill>
                <a:latin typeface="Anna" pitchFamily="2" charset="0"/>
              </a:rPr>
              <a:t>2014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B0F0"/>
                </a:solidFill>
                <a:latin typeface="Anna" pitchFamily="2" charset="0"/>
              </a:rPr>
              <a:t>-</a:t>
            </a:r>
            <a:r>
              <a:rPr lang="es-ES" sz="3200" dirty="0" smtClean="0"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2015</a:t>
            </a:r>
            <a:endParaRPr lang="es-ES" sz="3200" dirty="0">
              <a:solidFill>
                <a:srgbClr val="7030A0"/>
              </a:solidFill>
              <a:latin typeface="Anna" pitchFamily="2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0" y="6273225"/>
            <a:ext cx="104483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solidFill>
                  <a:schemeClr val="tx2"/>
                </a:solidFill>
                <a:latin typeface="Anna" pitchFamily="2" charset="0"/>
              </a:rPr>
              <a:t>POR</a:t>
            </a:r>
            <a:r>
              <a:rPr lang="es-ES" sz="3200" dirty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FF0000"/>
                </a:solidFill>
                <a:latin typeface="Anna" pitchFamily="2" charset="0"/>
              </a:rPr>
              <a:t>TERMINAR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2">
                    <a:lumMod val="50000"/>
                  </a:schemeClr>
                </a:solidFill>
                <a:latin typeface="Anna" pitchFamily="2" charset="0"/>
              </a:rPr>
              <a:t>EL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chemeClr val="accent5">
                    <a:lumMod val="75000"/>
                  </a:schemeClr>
                </a:solidFill>
                <a:latin typeface="Anna" pitchFamily="2" charset="0"/>
              </a:rPr>
              <a:t>CICLO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002060"/>
                </a:solidFill>
                <a:latin typeface="Anna" pitchFamily="2" charset="0"/>
              </a:rPr>
              <a:t>DE</a:t>
            </a:r>
            <a:r>
              <a:rPr lang="es-ES" sz="3200" dirty="0" smtClean="0">
                <a:solidFill>
                  <a:schemeClr val="accent4">
                    <a:lumMod val="50000"/>
                  </a:schemeClr>
                </a:solidFill>
                <a:latin typeface="Anna" pitchFamily="2" charset="0"/>
              </a:rPr>
              <a:t> </a:t>
            </a:r>
            <a:r>
              <a:rPr lang="es-ES" sz="3200" dirty="0" smtClean="0">
                <a:solidFill>
                  <a:srgbClr val="7030A0"/>
                </a:solidFill>
                <a:latin typeface="Anna" pitchFamily="2" charset="0"/>
              </a:rPr>
              <a:t>EDUCACIÓN </a:t>
            </a:r>
            <a:r>
              <a:rPr lang="es-ES" sz="3200" dirty="0" smtClean="0">
                <a:solidFill>
                  <a:schemeClr val="accent6">
                    <a:lumMod val="50000"/>
                  </a:schemeClr>
                </a:solidFill>
                <a:latin typeface="Anna" pitchFamily="2" charset="0"/>
              </a:rPr>
              <a:t>INFANTIL</a:t>
            </a:r>
            <a:endParaRPr lang="es-ES" sz="3200" dirty="0">
              <a:solidFill>
                <a:schemeClr val="accent6">
                  <a:lumMod val="50000"/>
                </a:schemeClr>
              </a:solidFill>
              <a:latin typeface="Anna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15136" y="532485"/>
            <a:ext cx="77300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nna" pitchFamily="2" charset="0"/>
              </a:rPr>
              <a:t>DIPLOMA FIN DE CURSO</a:t>
            </a:r>
            <a:endParaRPr lang="es-ES" sz="5400" b="1" cap="none" spc="0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n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399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502</Words>
  <Application>Microsoft Office PowerPoint</Application>
  <PresentationFormat>Panorámica</PresentationFormat>
  <Paragraphs>118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Anna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Antonio Ciudad Real Núñez</cp:lastModifiedBy>
  <cp:revision>8</cp:revision>
  <dcterms:created xsi:type="dcterms:W3CDTF">2015-06-06T18:12:38Z</dcterms:created>
  <dcterms:modified xsi:type="dcterms:W3CDTF">2015-06-07T09:45:16Z</dcterms:modified>
</cp:coreProperties>
</file>