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2" r:id="rId3"/>
    <p:sldId id="261" r:id="rId4"/>
    <p:sldId id="263" r:id="rId5"/>
    <p:sldId id="264" r:id="rId6"/>
    <p:sldId id="265" r:id="rId7"/>
    <p:sldId id="266" r:id="rId8"/>
    <p:sldId id="267" r:id="rId9"/>
    <p:sldId id="260" r:id="rId10"/>
    <p:sldId id="268" r:id="rId11"/>
    <p:sldId id="262" r:id="rId12"/>
    <p:sldId id="258" r:id="rId13"/>
    <p:sldId id="269" r:id="rId14"/>
    <p:sldId id="270" r:id="rId15"/>
    <p:sldId id="271" r:id="rId16"/>
  </p:sldIdLst>
  <p:sldSz cx="19802475" cy="14401800"/>
  <p:notesSz cx="6858000" cy="9144000"/>
  <p:defaultTextStyle>
    <a:defPPr>
      <a:defRPr lang="es-ES_tradnl"/>
    </a:defPPr>
    <a:lvl1pPr marL="0" algn="l" defTabSz="195437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77187" algn="l" defTabSz="195437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54374" algn="l" defTabSz="195437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31560" algn="l" defTabSz="195437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08747" algn="l" defTabSz="195437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85934" algn="l" defTabSz="195437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63121" algn="l" defTabSz="195437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840308" algn="l" defTabSz="195437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817495" algn="l" defTabSz="195437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014" y="-90"/>
      </p:cViewPr>
      <p:guideLst>
        <p:guide orient="horz" pos="4537"/>
        <p:guide pos="62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B20B7-8E79-4C11-9068-475A144116B2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B52A4-81CD-4108-8A8D-46F203FC2703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95437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77187" algn="l" defTabSz="195437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54374" algn="l" defTabSz="195437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31560" algn="l" defTabSz="195437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908747" algn="l" defTabSz="195437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885934" algn="l" defTabSz="195437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63121" algn="l" defTabSz="195437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840308" algn="l" defTabSz="195437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817495" algn="l" defTabSz="195437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52A4-81CD-4108-8A8D-46F203FC2703}" type="slidenum">
              <a:rPr lang="es-ES_tradnl" smtClean="0"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52A4-81CD-4108-8A8D-46F203FC2703}" type="slidenum">
              <a:rPr lang="es-ES_tradnl" smtClean="0"/>
              <a:t>15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85187" y="4473894"/>
            <a:ext cx="16832104" cy="30870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70372" y="8161019"/>
            <a:ext cx="13861733" cy="36804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5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3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0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8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6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4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817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4356794" y="576741"/>
            <a:ext cx="4455557" cy="1228820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125" y="576741"/>
            <a:ext cx="13036629" cy="1228820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4259" y="9254490"/>
            <a:ext cx="16832104" cy="2860358"/>
          </a:xfrm>
        </p:spPr>
        <p:txBody>
          <a:bodyPr anchor="t"/>
          <a:lstStyle>
            <a:lvl1pPr algn="l">
              <a:defRPr sz="8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64259" y="6104100"/>
            <a:ext cx="16832104" cy="3150393"/>
          </a:xfrm>
        </p:spPr>
        <p:txBody>
          <a:bodyPr anchor="b"/>
          <a:lstStyle>
            <a:lvl1pPr marL="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1pPr>
            <a:lvl2pPr marL="977187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54374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93156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0874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88593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86312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84030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81749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90123" y="3360422"/>
            <a:ext cx="8746093" cy="9504522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2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066259" y="3360422"/>
            <a:ext cx="8746093" cy="9504522"/>
          </a:xfrm>
        </p:spPr>
        <p:txBody>
          <a:bodyPr/>
          <a:lstStyle>
            <a:lvl1pPr>
              <a:defRPr sz="6000"/>
            </a:lvl1pPr>
            <a:lvl2pPr>
              <a:defRPr sz="5100"/>
            </a:lvl2pPr>
            <a:lvl3pPr>
              <a:defRPr sz="42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0124" y="3223737"/>
            <a:ext cx="8749532" cy="1343501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187" indent="0">
              <a:buNone/>
              <a:defRPr sz="4200" b="1"/>
            </a:lvl2pPr>
            <a:lvl3pPr marL="1954374" indent="0">
              <a:buNone/>
              <a:defRPr sz="3900" b="1"/>
            </a:lvl3pPr>
            <a:lvl4pPr marL="2931560" indent="0">
              <a:buNone/>
              <a:defRPr sz="3400" b="1"/>
            </a:lvl4pPr>
            <a:lvl5pPr marL="3908747" indent="0">
              <a:buNone/>
              <a:defRPr sz="3400" b="1"/>
            </a:lvl5pPr>
            <a:lvl6pPr marL="4885934" indent="0">
              <a:buNone/>
              <a:defRPr sz="3400" b="1"/>
            </a:lvl6pPr>
            <a:lvl7pPr marL="5863121" indent="0">
              <a:buNone/>
              <a:defRPr sz="3400" b="1"/>
            </a:lvl7pPr>
            <a:lvl8pPr marL="6840308" indent="0">
              <a:buNone/>
              <a:defRPr sz="3400" b="1"/>
            </a:lvl8pPr>
            <a:lvl9pPr marL="7817495" indent="0">
              <a:buNone/>
              <a:defRPr sz="3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90124" y="4567238"/>
            <a:ext cx="8749532" cy="8297704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9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059384" y="3223737"/>
            <a:ext cx="8752970" cy="1343501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77187" indent="0">
              <a:buNone/>
              <a:defRPr sz="4200" b="1"/>
            </a:lvl2pPr>
            <a:lvl3pPr marL="1954374" indent="0">
              <a:buNone/>
              <a:defRPr sz="3900" b="1"/>
            </a:lvl3pPr>
            <a:lvl4pPr marL="2931560" indent="0">
              <a:buNone/>
              <a:defRPr sz="3400" b="1"/>
            </a:lvl4pPr>
            <a:lvl5pPr marL="3908747" indent="0">
              <a:buNone/>
              <a:defRPr sz="3400" b="1"/>
            </a:lvl5pPr>
            <a:lvl6pPr marL="4885934" indent="0">
              <a:buNone/>
              <a:defRPr sz="3400" b="1"/>
            </a:lvl6pPr>
            <a:lvl7pPr marL="5863121" indent="0">
              <a:buNone/>
              <a:defRPr sz="3400" b="1"/>
            </a:lvl7pPr>
            <a:lvl8pPr marL="6840308" indent="0">
              <a:buNone/>
              <a:defRPr sz="3400" b="1"/>
            </a:lvl8pPr>
            <a:lvl9pPr marL="7817495" indent="0">
              <a:buNone/>
              <a:defRPr sz="3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059384" y="4567238"/>
            <a:ext cx="8752970" cy="8297704"/>
          </a:xfrm>
        </p:spPr>
        <p:txBody>
          <a:bodyPr/>
          <a:lstStyle>
            <a:lvl1pPr>
              <a:defRPr sz="5100"/>
            </a:lvl1pPr>
            <a:lvl2pPr>
              <a:defRPr sz="4200"/>
            </a:lvl2pPr>
            <a:lvl3pPr>
              <a:defRPr sz="39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125" y="573405"/>
            <a:ext cx="6514878" cy="2440305"/>
          </a:xfrm>
        </p:spPr>
        <p:txBody>
          <a:bodyPr anchor="b"/>
          <a:lstStyle>
            <a:lvl1pPr algn="l">
              <a:defRPr sz="4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42218" y="573406"/>
            <a:ext cx="11070134" cy="12291538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1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90125" y="3013711"/>
            <a:ext cx="6514878" cy="9851233"/>
          </a:xfrm>
        </p:spPr>
        <p:txBody>
          <a:bodyPr/>
          <a:lstStyle>
            <a:lvl1pPr marL="0" indent="0">
              <a:buNone/>
              <a:defRPr sz="3000"/>
            </a:lvl1pPr>
            <a:lvl2pPr marL="977187" indent="0">
              <a:buNone/>
              <a:defRPr sz="2600"/>
            </a:lvl2pPr>
            <a:lvl3pPr marL="1954374" indent="0">
              <a:buNone/>
              <a:defRPr sz="2100"/>
            </a:lvl3pPr>
            <a:lvl4pPr marL="2931560" indent="0">
              <a:buNone/>
              <a:defRPr sz="1900"/>
            </a:lvl4pPr>
            <a:lvl5pPr marL="3908747" indent="0">
              <a:buNone/>
              <a:defRPr sz="1900"/>
            </a:lvl5pPr>
            <a:lvl6pPr marL="4885934" indent="0">
              <a:buNone/>
              <a:defRPr sz="1900"/>
            </a:lvl6pPr>
            <a:lvl7pPr marL="5863121" indent="0">
              <a:buNone/>
              <a:defRPr sz="1900"/>
            </a:lvl7pPr>
            <a:lvl8pPr marL="6840308" indent="0">
              <a:buNone/>
              <a:defRPr sz="1900"/>
            </a:lvl8pPr>
            <a:lvl9pPr marL="7817495" indent="0">
              <a:buNone/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81424" y="10081259"/>
            <a:ext cx="11881485" cy="1190150"/>
          </a:xfrm>
        </p:spPr>
        <p:txBody>
          <a:bodyPr anchor="b"/>
          <a:lstStyle>
            <a:lvl1pPr algn="l">
              <a:defRPr sz="4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881424" y="1286828"/>
            <a:ext cx="11881485" cy="8641080"/>
          </a:xfrm>
        </p:spPr>
        <p:txBody>
          <a:bodyPr/>
          <a:lstStyle>
            <a:lvl1pPr marL="0" indent="0">
              <a:buNone/>
              <a:defRPr sz="6900"/>
            </a:lvl1pPr>
            <a:lvl2pPr marL="977187" indent="0">
              <a:buNone/>
              <a:defRPr sz="6000"/>
            </a:lvl2pPr>
            <a:lvl3pPr marL="1954374" indent="0">
              <a:buNone/>
              <a:defRPr sz="5100"/>
            </a:lvl3pPr>
            <a:lvl4pPr marL="2931560" indent="0">
              <a:buNone/>
              <a:defRPr sz="4200"/>
            </a:lvl4pPr>
            <a:lvl5pPr marL="3908747" indent="0">
              <a:buNone/>
              <a:defRPr sz="4200"/>
            </a:lvl5pPr>
            <a:lvl6pPr marL="4885934" indent="0">
              <a:buNone/>
              <a:defRPr sz="4200"/>
            </a:lvl6pPr>
            <a:lvl7pPr marL="5863121" indent="0">
              <a:buNone/>
              <a:defRPr sz="4200"/>
            </a:lvl7pPr>
            <a:lvl8pPr marL="6840308" indent="0">
              <a:buNone/>
              <a:defRPr sz="4200"/>
            </a:lvl8pPr>
            <a:lvl9pPr marL="7817495" indent="0">
              <a:buNone/>
              <a:defRPr sz="42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81424" y="11271410"/>
            <a:ext cx="11881485" cy="1690210"/>
          </a:xfrm>
        </p:spPr>
        <p:txBody>
          <a:bodyPr/>
          <a:lstStyle>
            <a:lvl1pPr marL="0" indent="0">
              <a:buNone/>
              <a:defRPr sz="3000"/>
            </a:lvl1pPr>
            <a:lvl2pPr marL="977187" indent="0">
              <a:buNone/>
              <a:defRPr sz="2600"/>
            </a:lvl2pPr>
            <a:lvl3pPr marL="1954374" indent="0">
              <a:buNone/>
              <a:defRPr sz="2100"/>
            </a:lvl3pPr>
            <a:lvl4pPr marL="2931560" indent="0">
              <a:buNone/>
              <a:defRPr sz="1900"/>
            </a:lvl4pPr>
            <a:lvl5pPr marL="3908747" indent="0">
              <a:buNone/>
              <a:defRPr sz="1900"/>
            </a:lvl5pPr>
            <a:lvl6pPr marL="4885934" indent="0">
              <a:buNone/>
              <a:defRPr sz="1900"/>
            </a:lvl6pPr>
            <a:lvl7pPr marL="5863121" indent="0">
              <a:buNone/>
              <a:defRPr sz="1900"/>
            </a:lvl7pPr>
            <a:lvl8pPr marL="6840308" indent="0">
              <a:buNone/>
              <a:defRPr sz="1900"/>
            </a:lvl8pPr>
            <a:lvl9pPr marL="7817495" indent="0">
              <a:buNone/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90125" y="576740"/>
            <a:ext cx="17822228" cy="2400300"/>
          </a:xfrm>
          <a:prstGeom prst="rect">
            <a:avLst/>
          </a:prstGeom>
        </p:spPr>
        <p:txBody>
          <a:bodyPr vert="horz" lIns="195437" tIns="97718" rIns="195437" bIns="9771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0125" y="3360422"/>
            <a:ext cx="17822228" cy="9504522"/>
          </a:xfrm>
          <a:prstGeom prst="rect">
            <a:avLst/>
          </a:prstGeom>
        </p:spPr>
        <p:txBody>
          <a:bodyPr vert="horz" lIns="195437" tIns="97718" rIns="195437" bIns="9771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90125" y="13348337"/>
            <a:ext cx="4620578" cy="766763"/>
          </a:xfrm>
          <a:prstGeom prst="rect">
            <a:avLst/>
          </a:prstGeom>
        </p:spPr>
        <p:txBody>
          <a:bodyPr vert="horz" lIns="195437" tIns="97718" rIns="195437" bIns="97718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2E7FE-CEAA-423B-B6BF-2FB0A4373116}" type="datetimeFigureOut">
              <a:rPr lang="es-ES_tradnl" smtClean="0"/>
              <a:t>09/06/2015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765847" y="13348337"/>
            <a:ext cx="6270784" cy="766763"/>
          </a:xfrm>
          <a:prstGeom prst="rect">
            <a:avLst/>
          </a:prstGeom>
        </p:spPr>
        <p:txBody>
          <a:bodyPr vert="horz" lIns="195437" tIns="97718" rIns="195437" bIns="97718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191775" y="13348337"/>
            <a:ext cx="4620578" cy="766763"/>
          </a:xfrm>
          <a:prstGeom prst="rect">
            <a:avLst/>
          </a:prstGeom>
        </p:spPr>
        <p:txBody>
          <a:bodyPr vert="horz" lIns="195437" tIns="97718" rIns="195437" bIns="97718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73B5-2F9B-4D2A-AA27-45FAD3BD78DC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54374" rtl="0" eaLnBrk="1" latinLnBrk="0" hangingPunct="1">
        <a:spcBef>
          <a:spcPct val="0"/>
        </a:spcBef>
        <a:buNone/>
        <a:defRPr sz="9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2890" indent="-732890" algn="l" defTabSz="1954374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587929" indent="-610742" algn="l" defTabSz="1954374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42967" indent="-488593" algn="l" defTabSz="1954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420154" indent="-488593" algn="l" defTabSz="195437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97341" indent="-488593" algn="l" defTabSz="1954374" rtl="0" eaLnBrk="1" latinLnBrk="0" hangingPunct="1">
        <a:spcBef>
          <a:spcPct val="20000"/>
        </a:spcBef>
        <a:buFont typeface="Arial" pitchFamily="34" charset="0"/>
        <a:buChar char="»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74528" indent="-488593" algn="l" defTabSz="195437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51714" indent="-488593" algn="l" defTabSz="195437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328901" indent="-488593" algn="l" defTabSz="195437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306088" indent="-488593" algn="l" defTabSz="195437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95437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77187" algn="l" defTabSz="195437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54374" algn="l" defTabSz="195437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31560" algn="l" defTabSz="195437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08747" algn="l" defTabSz="195437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885934" algn="l" defTabSz="195437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863121" algn="l" defTabSz="195437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308" algn="l" defTabSz="195437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817495" algn="l" defTabSz="195437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ren infant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802476" cy="868536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900445" y="1700174"/>
            <a:ext cx="11072890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1400115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4 Elipse"/>
          <p:cNvSpPr/>
          <p:nvPr/>
        </p:nvSpPr>
        <p:spPr>
          <a:xfrm>
            <a:off x="1400115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Elipse"/>
          <p:cNvSpPr/>
          <p:nvPr/>
        </p:nvSpPr>
        <p:spPr>
          <a:xfrm>
            <a:off x="3400379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6 Elipse"/>
          <p:cNvSpPr/>
          <p:nvPr/>
        </p:nvSpPr>
        <p:spPr>
          <a:xfrm>
            <a:off x="3400379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11 Elipse"/>
          <p:cNvSpPr/>
          <p:nvPr/>
        </p:nvSpPr>
        <p:spPr>
          <a:xfrm>
            <a:off x="5329205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12 Elipse"/>
          <p:cNvSpPr/>
          <p:nvPr/>
        </p:nvSpPr>
        <p:spPr>
          <a:xfrm>
            <a:off x="5329205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13 Elipse"/>
          <p:cNvSpPr/>
          <p:nvPr/>
        </p:nvSpPr>
        <p:spPr>
          <a:xfrm>
            <a:off x="7329469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14 Elipse"/>
          <p:cNvSpPr/>
          <p:nvPr/>
        </p:nvSpPr>
        <p:spPr>
          <a:xfrm>
            <a:off x="7329469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15 Elipse"/>
          <p:cNvSpPr/>
          <p:nvPr/>
        </p:nvSpPr>
        <p:spPr>
          <a:xfrm>
            <a:off x="10472741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16 Elipse"/>
          <p:cNvSpPr/>
          <p:nvPr/>
        </p:nvSpPr>
        <p:spPr>
          <a:xfrm>
            <a:off x="10472741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17 Elipse"/>
          <p:cNvSpPr/>
          <p:nvPr/>
        </p:nvSpPr>
        <p:spPr>
          <a:xfrm>
            <a:off x="12473005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18 Elipse"/>
          <p:cNvSpPr/>
          <p:nvPr/>
        </p:nvSpPr>
        <p:spPr>
          <a:xfrm>
            <a:off x="12473005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19 Elipse"/>
          <p:cNvSpPr/>
          <p:nvPr/>
        </p:nvSpPr>
        <p:spPr>
          <a:xfrm>
            <a:off x="14401831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20 Elipse"/>
          <p:cNvSpPr/>
          <p:nvPr/>
        </p:nvSpPr>
        <p:spPr>
          <a:xfrm>
            <a:off x="14401831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21 Elipse"/>
          <p:cNvSpPr/>
          <p:nvPr/>
        </p:nvSpPr>
        <p:spPr>
          <a:xfrm>
            <a:off x="16402095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22 Elipse"/>
          <p:cNvSpPr/>
          <p:nvPr/>
        </p:nvSpPr>
        <p:spPr>
          <a:xfrm>
            <a:off x="16402095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257503" y="485728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25 Imagen" descr="LogoIELet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00445" y="2485992"/>
            <a:ext cx="11072890" cy="17859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1185801" y="2914620"/>
            <a:ext cx="1571636" cy="2143140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257503" y="485728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Forma libre"/>
          <p:cNvSpPr/>
          <p:nvPr/>
        </p:nvSpPr>
        <p:spPr>
          <a:xfrm>
            <a:off x="1879600" y="505460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26 Rectángulo"/>
          <p:cNvSpPr/>
          <p:nvPr/>
        </p:nvSpPr>
        <p:spPr>
          <a:xfrm>
            <a:off x="1185801" y="2343116"/>
            <a:ext cx="1571636" cy="42862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27 Elipse"/>
          <p:cNvSpPr/>
          <p:nvPr/>
        </p:nvSpPr>
        <p:spPr>
          <a:xfrm>
            <a:off x="16687847" y="5915016"/>
            <a:ext cx="1571636" cy="2143140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28 Forma libre"/>
          <p:cNvSpPr/>
          <p:nvPr/>
        </p:nvSpPr>
        <p:spPr>
          <a:xfrm>
            <a:off x="17381646" y="8054996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29 Rectángulo"/>
          <p:cNvSpPr/>
          <p:nvPr/>
        </p:nvSpPr>
        <p:spPr>
          <a:xfrm>
            <a:off x="16687847" y="5343512"/>
            <a:ext cx="1571636" cy="42862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30 Elipse"/>
          <p:cNvSpPr/>
          <p:nvPr/>
        </p:nvSpPr>
        <p:spPr>
          <a:xfrm>
            <a:off x="3114627" y="7058024"/>
            <a:ext cx="1571636" cy="2143140"/>
          </a:xfrm>
          <a:prstGeom prst="ellips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31 Forma libre"/>
          <p:cNvSpPr/>
          <p:nvPr/>
        </p:nvSpPr>
        <p:spPr>
          <a:xfrm>
            <a:off x="3808426" y="9198004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32 Rectángulo"/>
          <p:cNvSpPr/>
          <p:nvPr/>
        </p:nvSpPr>
        <p:spPr>
          <a:xfrm>
            <a:off x="3114627" y="6486520"/>
            <a:ext cx="1571636" cy="42862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36 Elipse"/>
          <p:cNvSpPr/>
          <p:nvPr/>
        </p:nvSpPr>
        <p:spPr>
          <a:xfrm>
            <a:off x="8615353" y="8343908"/>
            <a:ext cx="1571636" cy="2143140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2"/>
              </a:solidFill>
            </a:endParaRPr>
          </a:p>
        </p:txBody>
      </p:sp>
      <p:sp>
        <p:nvSpPr>
          <p:cNvPr id="38" name="37 Forma libre"/>
          <p:cNvSpPr/>
          <p:nvPr/>
        </p:nvSpPr>
        <p:spPr>
          <a:xfrm>
            <a:off x="9309152" y="10483888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2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8615353" y="7772404"/>
            <a:ext cx="1571636" cy="428628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2"/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13258823" y="7915280"/>
            <a:ext cx="1571636" cy="2143140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40 Forma libre"/>
          <p:cNvSpPr/>
          <p:nvPr/>
        </p:nvSpPr>
        <p:spPr>
          <a:xfrm>
            <a:off x="13952622" y="1005526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41 Rectángulo"/>
          <p:cNvSpPr/>
          <p:nvPr/>
        </p:nvSpPr>
        <p:spPr>
          <a:xfrm>
            <a:off x="13258823" y="7343776"/>
            <a:ext cx="1571636" cy="42862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42 Elipse"/>
          <p:cNvSpPr/>
          <p:nvPr/>
        </p:nvSpPr>
        <p:spPr>
          <a:xfrm>
            <a:off x="17116475" y="1414422"/>
            <a:ext cx="1571636" cy="2143140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43 Forma libre"/>
          <p:cNvSpPr/>
          <p:nvPr/>
        </p:nvSpPr>
        <p:spPr>
          <a:xfrm>
            <a:off x="17810274" y="3554402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44 Rectángulo"/>
          <p:cNvSpPr/>
          <p:nvPr/>
        </p:nvSpPr>
        <p:spPr>
          <a:xfrm>
            <a:off x="17116475" y="842918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45 Elipse"/>
          <p:cNvSpPr/>
          <p:nvPr/>
        </p:nvSpPr>
        <p:spPr>
          <a:xfrm>
            <a:off x="6186461" y="9272602"/>
            <a:ext cx="1571636" cy="2143140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46 Forma libre"/>
          <p:cNvSpPr/>
          <p:nvPr/>
        </p:nvSpPr>
        <p:spPr>
          <a:xfrm>
            <a:off x="6880260" y="11412582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47 Rectángulo"/>
          <p:cNvSpPr/>
          <p:nvPr/>
        </p:nvSpPr>
        <p:spPr>
          <a:xfrm>
            <a:off x="6186461" y="8701098"/>
            <a:ext cx="1571636" cy="42862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48 Elipse"/>
          <p:cNvSpPr/>
          <p:nvPr/>
        </p:nvSpPr>
        <p:spPr>
          <a:xfrm>
            <a:off x="900049" y="9701230"/>
            <a:ext cx="1571636" cy="2143140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49 Forma libre"/>
          <p:cNvSpPr/>
          <p:nvPr/>
        </p:nvSpPr>
        <p:spPr>
          <a:xfrm>
            <a:off x="1593848" y="1184121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50 Rectángulo"/>
          <p:cNvSpPr/>
          <p:nvPr/>
        </p:nvSpPr>
        <p:spPr>
          <a:xfrm>
            <a:off x="900049" y="9129726"/>
            <a:ext cx="1571636" cy="42862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51 Elipse"/>
          <p:cNvSpPr/>
          <p:nvPr/>
        </p:nvSpPr>
        <p:spPr>
          <a:xfrm>
            <a:off x="15759153" y="10058420"/>
            <a:ext cx="1571636" cy="2143140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52 Forma libre"/>
          <p:cNvSpPr/>
          <p:nvPr/>
        </p:nvSpPr>
        <p:spPr>
          <a:xfrm>
            <a:off x="16452952" y="1219840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4" name="53 Rectángulo"/>
          <p:cNvSpPr/>
          <p:nvPr/>
        </p:nvSpPr>
        <p:spPr>
          <a:xfrm>
            <a:off x="15759153" y="9486916"/>
            <a:ext cx="1571636" cy="428628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5" name="54 Elipse"/>
          <p:cNvSpPr/>
          <p:nvPr/>
        </p:nvSpPr>
        <p:spPr>
          <a:xfrm>
            <a:off x="10901369" y="9558354"/>
            <a:ext cx="1571636" cy="2143140"/>
          </a:xfrm>
          <a:prstGeom prst="ellips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6" name="55 Forma libre"/>
          <p:cNvSpPr/>
          <p:nvPr/>
        </p:nvSpPr>
        <p:spPr>
          <a:xfrm>
            <a:off x="11595168" y="11698334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56 Rectángulo"/>
          <p:cNvSpPr/>
          <p:nvPr/>
        </p:nvSpPr>
        <p:spPr>
          <a:xfrm>
            <a:off x="10901369" y="8986850"/>
            <a:ext cx="1571636" cy="42862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33 Elipse"/>
          <p:cNvSpPr/>
          <p:nvPr/>
        </p:nvSpPr>
        <p:spPr>
          <a:xfrm>
            <a:off x="5829271" y="5057760"/>
            <a:ext cx="1571636" cy="2143140"/>
          </a:xfrm>
          <a:prstGeom prst="ellipse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34 Rectángulo"/>
          <p:cNvSpPr/>
          <p:nvPr/>
        </p:nvSpPr>
        <p:spPr>
          <a:xfrm>
            <a:off x="5829271" y="4486256"/>
            <a:ext cx="1571636" cy="428628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6" name="35 Imagen" descr="LogoIELet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86263" y="2914620"/>
            <a:ext cx="11072890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1185801" y="2914620"/>
            <a:ext cx="1571636" cy="2143140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900445" y="628604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Forma libre"/>
          <p:cNvSpPr/>
          <p:nvPr/>
        </p:nvSpPr>
        <p:spPr>
          <a:xfrm>
            <a:off x="1879600" y="505460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26 Rectángulo"/>
          <p:cNvSpPr/>
          <p:nvPr/>
        </p:nvSpPr>
        <p:spPr>
          <a:xfrm>
            <a:off x="1185801" y="2343116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27 Elipse"/>
          <p:cNvSpPr/>
          <p:nvPr/>
        </p:nvSpPr>
        <p:spPr>
          <a:xfrm>
            <a:off x="16687847" y="5915016"/>
            <a:ext cx="1571636" cy="2143140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28 Forma libre"/>
          <p:cNvSpPr/>
          <p:nvPr/>
        </p:nvSpPr>
        <p:spPr>
          <a:xfrm>
            <a:off x="17381646" y="8054996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29 Rectángulo"/>
          <p:cNvSpPr/>
          <p:nvPr/>
        </p:nvSpPr>
        <p:spPr>
          <a:xfrm>
            <a:off x="16687847" y="5343512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30 Elipse"/>
          <p:cNvSpPr/>
          <p:nvPr/>
        </p:nvSpPr>
        <p:spPr>
          <a:xfrm>
            <a:off x="3114627" y="7058024"/>
            <a:ext cx="1571636" cy="2143140"/>
          </a:xfrm>
          <a:prstGeom prst="ellips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31 Forma libre"/>
          <p:cNvSpPr/>
          <p:nvPr/>
        </p:nvSpPr>
        <p:spPr>
          <a:xfrm>
            <a:off x="3808426" y="9198004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32 Rectángulo"/>
          <p:cNvSpPr/>
          <p:nvPr/>
        </p:nvSpPr>
        <p:spPr>
          <a:xfrm>
            <a:off x="3114627" y="6486520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36 Elipse"/>
          <p:cNvSpPr/>
          <p:nvPr/>
        </p:nvSpPr>
        <p:spPr>
          <a:xfrm>
            <a:off x="9329733" y="6486520"/>
            <a:ext cx="1571636" cy="2143140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37 Forma libre"/>
          <p:cNvSpPr/>
          <p:nvPr/>
        </p:nvSpPr>
        <p:spPr>
          <a:xfrm>
            <a:off x="10023532" y="862650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38 Rectángulo"/>
          <p:cNvSpPr/>
          <p:nvPr/>
        </p:nvSpPr>
        <p:spPr>
          <a:xfrm>
            <a:off x="9329733" y="5915016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39 Elipse"/>
          <p:cNvSpPr/>
          <p:nvPr/>
        </p:nvSpPr>
        <p:spPr>
          <a:xfrm>
            <a:off x="13258823" y="7915280"/>
            <a:ext cx="1571636" cy="214314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40 Forma libre"/>
          <p:cNvSpPr/>
          <p:nvPr/>
        </p:nvSpPr>
        <p:spPr>
          <a:xfrm>
            <a:off x="13952622" y="1005526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41 Rectángulo"/>
          <p:cNvSpPr/>
          <p:nvPr/>
        </p:nvSpPr>
        <p:spPr>
          <a:xfrm>
            <a:off x="13258823" y="7343776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42 Elipse"/>
          <p:cNvSpPr/>
          <p:nvPr/>
        </p:nvSpPr>
        <p:spPr>
          <a:xfrm>
            <a:off x="17116475" y="1414422"/>
            <a:ext cx="1571636" cy="2143140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43 Forma libre"/>
          <p:cNvSpPr/>
          <p:nvPr/>
        </p:nvSpPr>
        <p:spPr>
          <a:xfrm>
            <a:off x="17810274" y="3554402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44 Rectángulo"/>
          <p:cNvSpPr/>
          <p:nvPr/>
        </p:nvSpPr>
        <p:spPr>
          <a:xfrm>
            <a:off x="17116475" y="842918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45 Elipse"/>
          <p:cNvSpPr/>
          <p:nvPr/>
        </p:nvSpPr>
        <p:spPr>
          <a:xfrm>
            <a:off x="6186461" y="9272602"/>
            <a:ext cx="1571636" cy="2143140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46 Forma libre"/>
          <p:cNvSpPr/>
          <p:nvPr/>
        </p:nvSpPr>
        <p:spPr>
          <a:xfrm>
            <a:off x="6880260" y="11412582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47 Rectángulo"/>
          <p:cNvSpPr/>
          <p:nvPr/>
        </p:nvSpPr>
        <p:spPr>
          <a:xfrm>
            <a:off x="6186461" y="8701098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48 Elipse"/>
          <p:cNvSpPr/>
          <p:nvPr/>
        </p:nvSpPr>
        <p:spPr>
          <a:xfrm>
            <a:off x="900049" y="9701230"/>
            <a:ext cx="1571636" cy="2143140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49 Forma libre"/>
          <p:cNvSpPr/>
          <p:nvPr/>
        </p:nvSpPr>
        <p:spPr>
          <a:xfrm>
            <a:off x="1593848" y="1184121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50 Rectángulo"/>
          <p:cNvSpPr/>
          <p:nvPr/>
        </p:nvSpPr>
        <p:spPr>
          <a:xfrm>
            <a:off x="900049" y="9129726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51 Elipse"/>
          <p:cNvSpPr/>
          <p:nvPr/>
        </p:nvSpPr>
        <p:spPr>
          <a:xfrm>
            <a:off x="15759153" y="10058420"/>
            <a:ext cx="1571636" cy="2143140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52 Forma libre"/>
          <p:cNvSpPr/>
          <p:nvPr/>
        </p:nvSpPr>
        <p:spPr>
          <a:xfrm>
            <a:off x="16452952" y="1219840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4" name="53 Rectángulo"/>
          <p:cNvSpPr/>
          <p:nvPr/>
        </p:nvSpPr>
        <p:spPr>
          <a:xfrm>
            <a:off x="15759153" y="9486916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5" name="54 Elipse"/>
          <p:cNvSpPr/>
          <p:nvPr/>
        </p:nvSpPr>
        <p:spPr>
          <a:xfrm>
            <a:off x="10901369" y="9558354"/>
            <a:ext cx="1571636" cy="2143140"/>
          </a:xfrm>
          <a:prstGeom prst="ellips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6" name="55 Forma libre"/>
          <p:cNvSpPr/>
          <p:nvPr/>
        </p:nvSpPr>
        <p:spPr>
          <a:xfrm>
            <a:off x="11595168" y="11698334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56 Rectángulo"/>
          <p:cNvSpPr/>
          <p:nvPr/>
        </p:nvSpPr>
        <p:spPr>
          <a:xfrm>
            <a:off x="10901369" y="8986850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4" name="33 Imagen" descr="LogoIELet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ortar rectángulo de esquina del mismo lado"/>
          <p:cNvSpPr/>
          <p:nvPr/>
        </p:nvSpPr>
        <p:spPr>
          <a:xfrm>
            <a:off x="4686263" y="5772140"/>
            <a:ext cx="12073022" cy="1428760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24 Recortar rectángulo de esquina del mismo lado"/>
          <p:cNvSpPr/>
          <p:nvPr/>
        </p:nvSpPr>
        <p:spPr>
          <a:xfrm>
            <a:off x="11168001" y="0"/>
            <a:ext cx="8634474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2014-2015</a:t>
            </a:r>
            <a:endParaRPr lang="es-ES_tradnl" sz="7200" b="1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25 Imagen" descr="LogoIELet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ortar rectángulo de esquina del mismo lado"/>
          <p:cNvSpPr/>
          <p:nvPr/>
        </p:nvSpPr>
        <p:spPr>
          <a:xfrm>
            <a:off x="7729453" y="12130122"/>
            <a:ext cx="12073022" cy="1428760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NOMBRE DE LA ESCUELA</a:t>
            </a:r>
            <a:endParaRPr lang="es-ES_tradn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24 Recortar rectángulo de esquina del mismo lado"/>
          <p:cNvSpPr/>
          <p:nvPr/>
        </p:nvSpPr>
        <p:spPr>
          <a:xfrm>
            <a:off x="8043849" y="0"/>
            <a:ext cx="8634474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2014-2015</a:t>
            </a:r>
            <a:endParaRPr lang="es-ES_tradn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3 Imagen" descr="LogoIELet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strella de 12 puntas"/>
          <p:cNvSpPr/>
          <p:nvPr/>
        </p:nvSpPr>
        <p:spPr>
          <a:xfrm>
            <a:off x="971487" y="327181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0" y="1271546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NOMBRE DE LA ESCUELA</a:t>
            </a:r>
            <a:endParaRPr lang="es-ES_tradn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24 Recortar rectángulo de esquina del mismo lado"/>
          <p:cNvSpPr/>
          <p:nvPr/>
        </p:nvSpPr>
        <p:spPr>
          <a:xfrm>
            <a:off x="11168001" y="0"/>
            <a:ext cx="8634474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2014-2015</a:t>
            </a:r>
            <a:endParaRPr lang="es-ES_tradn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Estrella de 12 puntas"/>
          <p:cNvSpPr/>
          <p:nvPr/>
        </p:nvSpPr>
        <p:spPr>
          <a:xfrm>
            <a:off x="1042925" y="341468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Estrella de 12 puntas"/>
          <p:cNvSpPr/>
          <p:nvPr/>
        </p:nvSpPr>
        <p:spPr>
          <a:xfrm>
            <a:off x="1328677" y="370043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5" name="104 Estrella de 12 puntas"/>
          <p:cNvSpPr/>
          <p:nvPr/>
        </p:nvSpPr>
        <p:spPr>
          <a:xfrm>
            <a:off x="1042925" y="612933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6" name="105 Estrella de 12 puntas"/>
          <p:cNvSpPr/>
          <p:nvPr/>
        </p:nvSpPr>
        <p:spPr>
          <a:xfrm>
            <a:off x="1114363" y="627220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" name="106 Estrella de 12 puntas"/>
          <p:cNvSpPr/>
          <p:nvPr/>
        </p:nvSpPr>
        <p:spPr>
          <a:xfrm>
            <a:off x="1400115" y="655795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8" name="107 Estrella de 12 puntas"/>
          <p:cNvSpPr/>
          <p:nvPr/>
        </p:nvSpPr>
        <p:spPr>
          <a:xfrm>
            <a:off x="1042925" y="904395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9" name="108 Estrella de 12 puntas"/>
          <p:cNvSpPr/>
          <p:nvPr/>
        </p:nvSpPr>
        <p:spPr>
          <a:xfrm>
            <a:off x="1114363" y="918682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0" name="109 Estrella de 12 puntas"/>
          <p:cNvSpPr/>
          <p:nvPr/>
        </p:nvSpPr>
        <p:spPr>
          <a:xfrm>
            <a:off x="1400115" y="947257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1" name="110 Estrella de 12 puntas"/>
          <p:cNvSpPr/>
          <p:nvPr/>
        </p:nvSpPr>
        <p:spPr>
          <a:xfrm>
            <a:off x="1114363" y="1190147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2" name="111 Estrella de 12 puntas"/>
          <p:cNvSpPr/>
          <p:nvPr/>
        </p:nvSpPr>
        <p:spPr>
          <a:xfrm>
            <a:off x="1185801" y="1204434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3" name="112 Estrella de 12 puntas"/>
          <p:cNvSpPr/>
          <p:nvPr/>
        </p:nvSpPr>
        <p:spPr>
          <a:xfrm>
            <a:off x="1471553" y="1233009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4" name="113 Estrella de 12 puntas"/>
          <p:cNvSpPr/>
          <p:nvPr/>
        </p:nvSpPr>
        <p:spPr>
          <a:xfrm>
            <a:off x="4543387" y="327181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5" name="114 Estrella de 12 puntas"/>
          <p:cNvSpPr/>
          <p:nvPr/>
        </p:nvSpPr>
        <p:spPr>
          <a:xfrm>
            <a:off x="4614825" y="341468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6" name="115 Estrella de 12 puntas"/>
          <p:cNvSpPr/>
          <p:nvPr/>
        </p:nvSpPr>
        <p:spPr>
          <a:xfrm>
            <a:off x="4900577" y="370043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7" name="116 Estrella de 12 puntas"/>
          <p:cNvSpPr/>
          <p:nvPr/>
        </p:nvSpPr>
        <p:spPr>
          <a:xfrm>
            <a:off x="4614825" y="612933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8" name="117 Estrella de 12 puntas"/>
          <p:cNvSpPr/>
          <p:nvPr/>
        </p:nvSpPr>
        <p:spPr>
          <a:xfrm>
            <a:off x="4686263" y="627220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9" name="118 Estrella de 12 puntas"/>
          <p:cNvSpPr/>
          <p:nvPr/>
        </p:nvSpPr>
        <p:spPr>
          <a:xfrm>
            <a:off x="4972015" y="655795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0" name="119 Estrella de 12 puntas"/>
          <p:cNvSpPr/>
          <p:nvPr/>
        </p:nvSpPr>
        <p:spPr>
          <a:xfrm>
            <a:off x="4614825" y="904395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1" name="120 Estrella de 12 puntas"/>
          <p:cNvSpPr/>
          <p:nvPr/>
        </p:nvSpPr>
        <p:spPr>
          <a:xfrm>
            <a:off x="4686263" y="918682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2" name="121 Estrella de 12 puntas"/>
          <p:cNvSpPr/>
          <p:nvPr/>
        </p:nvSpPr>
        <p:spPr>
          <a:xfrm>
            <a:off x="4972015" y="947257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3" name="122 Estrella de 12 puntas"/>
          <p:cNvSpPr/>
          <p:nvPr/>
        </p:nvSpPr>
        <p:spPr>
          <a:xfrm>
            <a:off x="4686263" y="1190147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4" name="123 Estrella de 12 puntas"/>
          <p:cNvSpPr/>
          <p:nvPr/>
        </p:nvSpPr>
        <p:spPr>
          <a:xfrm>
            <a:off x="4757701" y="1204434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5" name="124 Estrella de 12 puntas"/>
          <p:cNvSpPr/>
          <p:nvPr/>
        </p:nvSpPr>
        <p:spPr>
          <a:xfrm>
            <a:off x="5043453" y="1233009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6" name="125 Estrella de 12 puntas"/>
          <p:cNvSpPr/>
          <p:nvPr/>
        </p:nvSpPr>
        <p:spPr>
          <a:xfrm>
            <a:off x="12401567" y="327181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7" name="126 Estrella de 12 puntas"/>
          <p:cNvSpPr/>
          <p:nvPr/>
        </p:nvSpPr>
        <p:spPr>
          <a:xfrm>
            <a:off x="12473005" y="341468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8" name="127 Estrella de 12 puntas"/>
          <p:cNvSpPr/>
          <p:nvPr/>
        </p:nvSpPr>
        <p:spPr>
          <a:xfrm>
            <a:off x="12758757" y="370043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9" name="128 Estrella de 12 puntas"/>
          <p:cNvSpPr/>
          <p:nvPr/>
        </p:nvSpPr>
        <p:spPr>
          <a:xfrm>
            <a:off x="12473005" y="612933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0" name="129 Estrella de 12 puntas"/>
          <p:cNvSpPr/>
          <p:nvPr/>
        </p:nvSpPr>
        <p:spPr>
          <a:xfrm>
            <a:off x="12544443" y="627220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1" name="130 Estrella de 12 puntas"/>
          <p:cNvSpPr/>
          <p:nvPr/>
        </p:nvSpPr>
        <p:spPr>
          <a:xfrm>
            <a:off x="12830195" y="655795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2" name="131 Estrella de 12 puntas"/>
          <p:cNvSpPr/>
          <p:nvPr/>
        </p:nvSpPr>
        <p:spPr>
          <a:xfrm>
            <a:off x="12473005" y="904395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3" name="132 Estrella de 12 puntas"/>
          <p:cNvSpPr/>
          <p:nvPr/>
        </p:nvSpPr>
        <p:spPr>
          <a:xfrm>
            <a:off x="12544443" y="918682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4" name="133 Estrella de 12 puntas"/>
          <p:cNvSpPr/>
          <p:nvPr/>
        </p:nvSpPr>
        <p:spPr>
          <a:xfrm>
            <a:off x="12830195" y="947257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5" name="134 Estrella de 12 puntas"/>
          <p:cNvSpPr/>
          <p:nvPr/>
        </p:nvSpPr>
        <p:spPr>
          <a:xfrm>
            <a:off x="12544443" y="1190147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6" name="135 Estrella de 12 puntas"/>
          <p:cNvSpPr/>
          <p:nvPr/>
        </p:nvSpPr>
        <p:spPr>
          <a:xfrm>
            <a:off x="12615881" y="1204434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7" name="136 Estrella de 12 puntas"/>
          <p:cNvSpPr/>
          <p:nvPr/>
        </p:nvSpPr>
        <p:spPr>
          <a:xfrm>
            <a:off x="12901633" y="1233009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8" name="137 Estrella de 12 puntas"/>
          <p:cNvSpPr/>
          <p:nvPr/>
        </p:nvSpPr>
        <p:spPr>
          <a:xfrm>
            <a:off x="15973467" y="327181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9" name="138 Estrella de 12 puntas"/>
          <p:cNvSpPr/>
          <p:nvPr/>
        </p:nvSpPr>
        <p:spPr>
          <a:xfrm>
            <a:off x="16044905" y="341468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0" name="139 Estrella de 12 puntas"/>
          <p:cNvSpPr/>
          <p:nvPr/>
        </p:nvSpPr>
        <p:spPr>
          <a:xfrm>
            <a:off x="16330657" y="370043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1" name="140 Estrella de 12 puntas"/>
          <p:cNvSpPr/>
          <p:nvPr/>
        </p:nvSpPr>
        <p:spPr>
          <a:xfrm>
            <a:off x="16044905" y="612933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2" name="141 Estrella de 12 puntas"/>
          <p:cNvSpPr/>
          <p:nvPr/>
        </p:nvSpPr>
        <p:spPr>
          <a:xfrm>
            <a:off x="16116343" y="627220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3" name="142 Estrella de 12 puntas"/>
          <p:cNvSpPr/>
          <p:nvPr/>
        </p:nvSpPr>
        <p:spPr>
          <a:xfrm>
            <a:off x="16402095" y="655795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4" name="143 Estrella de 12 puntas"/>
          <p:cNvSpPr/>
          <p:nvPr/>
        </p:nvSpPr>
        <p:spPr>
          <a:xfrm>
            <a:off x="16044905" y="904395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5" name="144 Estrella de 12 puntas"/>
          <p:cNvSpPr/>
          <p:nvPr/>
        </p:nvSpPr>
        <p:spPr>
          <a:xfrm>
            <a:off x="16116343" y="918682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6" name="145 Estrella de 12 puntas"/>
          <p:cNvSpPr/>
          <p:nvPr/>
        </p:nvSpPr>
        <p:spPr>
          <a:xfrm>
            <a:off x="16402095" y="947257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7" name="146 Estrella de 12 puntas"/>
          <p:cNvSpPr/>
          <p:nvPr/>
        </p:nvSpPr>
        <p:spPr>
          <a:xfrm>
            <a:off x="16116343" y="1190147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8" name="147 Estrella de 12 puntas"/>
          <p:cNvSpPr/>
          <p:nvPr/>
        </p:nvSpPr>
        <p:spPr>
          <a:xfrm>
            <a:off x="16187781" y="1204434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9" name="148 Estrella de 12 puntas"/>
          <p:cNvSpPr/>
          <p:nvPr/>
        </p:nvSpPr>
        <p:spPr>
          <a:xfrm>
            <a:off x="16473533" y="1233009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0" name="149 Estrella de 12 puntas"/>
          <p:cNvSpPr/>
          <p:nvPr/>
        </p:nvSpPr>
        <p:spPr>
          <a:xfrm>
            <a:off x="8615353" y="327181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1" name="150 Estrella de 12 puntas"/>
          <p:cNvSpPr/>
          <p:nvPr/>
        </p:nvSpPr>
        <p:spPr>
          <a:xfrm>
            <a:off x="8686791" y="341468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2" name="151 Estrella de 12 puntas"/>
          <p:cNvSpPr/>
          <p:nvPr/>
        </p:nvSpPr>
        <p:spPr>
          <a:xfrm>
            <a:off x="8972543" y="370043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3" name="152 Estrella de 12 puntas"/>
          <p:cNvSpPr/>
          <p:nvPr/>
        </p:nvSpPr>
        <p:spPr>
          <a:xfrm>
            <a:off x="8686791" y="612933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4" name="153 Estrella de 12 puntas"/>
          <p:cNvSpPr/>
          <p:nvPr/>
        </p:nvSpPr>
        <p:spPr>
          <a:xfrm>
            <a:off x="8758229" y="627220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5" name="154 Estrella de 12 puntas"/>
          <p:cNvSpPr/>
          <p:nvPr/>
        </p:nvSpPr>
        <p:spPr>
          <a:xfrm>
            <a:off x="9043981" y="655795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6" name="155 Estrella de 12 puntas"/>
          <p:cNvSpPr/>
          <p:nvPr/>
        </p:nvSpPr>
        <p:spPr>
          <a:xfrm>
            <a:off x="8686791" y="904395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7" name="156 Estrella de 12 puntas"/>
          <p:cNvSpPr/>
          <p:nvPr/>
        </p:nvSpPr>
        <p:spPr>
          <a:xfrm>
            <a:off x="8758229" y="918682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8" name="157 Estrella de 12 puntas"/>
          <p:cNvSpPr/>
          <p:nvPr/>
        </p:nvSpPr>
        <p:spPr>
          <a:xfrm>
            <a:off x="9043981" y="947257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9" name="158 Estrella de 12 puntas"/>
          <p:cNvSpPr/>
          <p:nvPr/>
        </p:nvSpPr>
        <p:spPr>
          <a:xfrm>
            <a:off x="8758229" y="1190147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0" name="159 Estrella de 12 puntas"/>
          <p:cNvSpPr/>
          <p:nvPr/>
        </p:nvSpPr>
        <p:spPr>
          <a:xfrm>
            <a:off x="8829667" y="1204434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1" name="160 Estrella de 12 puntas"/>
          <p:cNvSpPr/>
          <p:nvPr/>
        </p:nvSpPr>
        <p:spPr>
          <a:xfrm>
            <a:off x="9115419" y="1233009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62" name="161 Imagen" descr="LogoIELetr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strella de 12 puntas"/>
          <p:cNvSpPr/>
          <p:nvPr/>
        </p:nvSpPr>
        <p:spPr>
          <a:xfrm>
            <a:off x="971487" y="327181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0" y="1271546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NOMBRE DE LA ESCUELA</a:t>
            </a:r>
            <a:endParaRPr lang="es-ES_tradn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24 Recortar rectángulo de esquina del mismo lado"/>
          <p:cNvSpPr/>
          <p:nvPr/>
        </p:nvSpPr>
        <p:spPr>
          <a:xfrm>
            <a:off x="11168001" y="0"/>
            <a:ext cx="8634474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2014-2015</a:t>
            </a:r>
            <a:endParaRPr lang="es-ES_tradn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Estrella de 12 puntas"/>
          <p:cNvSpPr/>
          <p:nvPr/>
        </p:nvSpPr>
        <p:spPr>
          <a:xfrm>
            <a:off x="1042925" y="341468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Estrella de 12 puntas"/>
          <p:cNvSpPr/>
          <p:nvPr/>
        </p:nvSpPr>
        <p:spPr>
          <a:xfrm>
            <a:off x="1328677" y="370043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5" name="104 Estrella de 12 puntas"/>
          <p:cNvSpPr/>
          <p:nvPr/>
        </p:nvSpPr>
        <p:spPr>
          <a:xfrm>
            <a:off x="1042925" y="612933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6" name="105 Estrella de 12 puntas"/>
          <p:cNvSpPr/>
          <p:nvPr/>
        </p:nvSpPr>
        <p:spPr>
          <a:xfrm>
            <a:off x="1114363" y="627220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" name="106 Estrella de 12 puntas"/>
          <p:cNvSpPr/>
          <p:nvPr/>
        </p:nvSpPr>
        <p:spPr>
          <a:xfrm>
            <a:off x="1400115" y="655795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8" name="107 Estrella de 12 puntas"/>
          <p:cNvSpPr/>
          <p:nvPr/>
        </p:nvSpPr>
        <p:spPr>
          <a:xfrm>
            <a:off x="1042925" y="904395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9" name="108 Estrella de 12 puntas"/>
          <p:cNvSpPr/>
          <p:nvPr/>
        </p:nvSpPr>
        <p:spPr>
          <a:xfrm>
            <a:off x="1114363" y="918682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0" name="109 Estrella de 12 puntas"/>
          <p:cNvSpPr/>
          <p:nvPr/>
        </p:nvSpPr>
        <p:spPr>
          <a:xfrm>
            <a:off x="1400115" y="947257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1" name="110 Estrella de 12 puntas"/>
          <p:cNvSpPr/>
          <p:nvPr/>
        </p:nvSpPr>
        <p:spPr>
          <a:xfrm>
            <a:off x="1114363" y="1190147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2" name="111 Estrella de 12 puntas"/>
          <p:cNvSpPr/>
          <p:nvPr/>
        </p:nvSpPr>
        <p:spPr>
          <a:xfrm>
            <a:off x="1185801" y="1204434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3" name="112 Estrella de 12 puntas"/>
          <p:cNvSpPr/>
          <p:nvPr/>
        </p:nvSpPr>
        <p:spPr>
          <a:xfrm>
            <a:off x="1471553" y="1233009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4" name="113 Estrella de 12 puntas"/>
          <p:cNvSpPr/>
          <p:nvPr/>
        </p:nvSpPr>
        <p:spPr>
          <a:xfrm>
            <a:off x="4543387" y="327181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5" name="114 Estrella de 12 puntas"/>
          <p:cNvSpPr/>
          <p:nvPr/>
        </p:nvSpPr>
        <p:spPr>
          <a:xfrm>
            <a:off x="4614825" y="341468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6" name="115 Estrella de 12 puntas"/>
          <p:cNvSpPr/>
          <p:nvPr/>
        </p:nvSpPr>
        <p:spPr>
          <a:xfrm>
            <a:off x="4900577" y="370043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7" name="116 Estrella de 12 puntas"/>
          <p:cNvSpPr/>
          <p:nvPr/>
        </p:nvSpPr>
        <p:spPr>
          <a:xfrm>
            <a:off x="4614825" y="612933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8" name="117 Estrella de 12 puntas"/>
          <p:cNvSpPr/>
          <p:nvPr/>
        </p:nvSpPr>
        <p:spPr>
          <a:xfrm>
            <a:off x="4686263" y="627220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9" name="118 Estrella de 12 puntas"/>
          <p:cNvSpPr/>
          <p:nvPr/>
        </p:nvSpPr>
        <p:spPr>
          <a:xfrm>
            <a:off x="4972015" y="655795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0" name="119 Estrella de 12 puntas"/>
          <p:cNvSpPr/>
          <p:nvPr/>
        </p:nvSpPr>
        <p:spPr>
          <a:xfrm>
            <a:off x="4614825" y="904395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1" name="120 Estrella de 12 puntas"/>
          <p:cNvSpPr/>
          <p:nvPr/>
        </p:nvSpPr>
        <p:spPr>
          <a:xfrm>
            <a:off x="4686263" y="918682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2" name="121 Estrella de 12 puntas"/>
          <p:cNvSpPr/>
          <p:nvPr/>
        </p:nvSpPr>
        <p:spPr>
          <a:xfrm>
            <a:off x="4972015" y="947257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3" name="122 Estrella de 12 puntas"/>
          <p:cNvSpPr/>
          <p:nvPr/>
        </p:nvSpPr>
        <p:spPr>
          <a:xfrm>
            <a:off x="4686263" y="1190147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4" name="123 Estrella de 12 puntas"/>
          <p:cNvSpPr/>
          <p:nvPr/>
        </p:nvSpPr>
        <p:spPr>
          <a:xfrm>
            <a:off x="4757701" y="1204434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5" name="124 Estrella de 12 puntas"/>
          <p:cNvSpPr/>
          <p:nvPr/>
        </p:nvSpPr>
        <p:spPr>
          <a:xfrm>
            <a:off x="5043453" y="1233009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6" name="125 Estrella de 12 puntas"/>
          <p:cNvSpPr/>
          <p:nvPr/>
        </p:nvSpPr>
        <p:spPr>
          <a:xfrm>
            <a:off x="12401567" y="327181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7" name="126 Estrella de 12 puntas"/>
          <p:cNvSpPr/>
          <p:nvPr/>
        </p:nvSpPr>
        <p:spPr>
          <a:xfrm>
            <a:off x="12473005" y="341468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8" name="127 Estrella de 12 puntas"/>
          <p:cNvSpPr/>
          <p:nvPr/>
        </p:nvSpPr>
        <p:spPr>
          <a:xfrm>
            <a:off x="12758757" y="370043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9" name="128 Estrella de 12 puntas"/>
          <p:cNvSpPr/>
          <p:nvPr/>
        </p:nvSpPr>
        <p:spPr>
          <a:xfrm>
            <a:off x="12473005" y="612933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0" name="129 Estrella de 12 puntas"/>
          <p:cNvSpPr/>
          <p:nvPr/>
        </p:nvSpPr>
        <p:spPr>
          <a:xfrm>
            <a:off x="12544443" y="627220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1" name="130 Estrella de 12 puntas"/>
          <p:cNvSpPr/>
          <p:nvPr/>
        </p:nvSpPr>
        <p:spPr>
          <a:xfrm>
            <a:off x="12830195" y="655795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2" name="131 Estrella de 12 puntas"/>
          <p:cNvSpPr/>
          <p:nvPr/>
        </p:nvSpPr>
        <p:spPr>
          <a:xfrm>
            <a:off x="12473005" y="904395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3" name="132 Estrella de 12 puntas"/>
          <p:cNvSpPr/>
          <p:nvPr/>
        </p:nvSpPr>
        <p:spPr>
          <a:xfrm>
            <a:off x="12544443" y="918682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4" name="133 Estrella de 12 puntas"/>
          <p:cNvSpPr/>
          <p:nvPr/>
        </p:nvSpPr>
        <p:spPr>
          <a:xfrm>
            <a:off x="12830195" y="947257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5" name="134 Estrella de 12 puntas"/>
          <p:cNvSpPr/>
          <p:nvPr/>
        </p:nvSpPr>
        <p:spPr>
          <a:xfrm>
            <a:off x="12544443" y="1190147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6" name="135 Estrella de 12 puntas"/>
          <p:cNvSpPr/>
          <p:nvPr/>
        </p:nvSpPr>
        <p:spPr>
          <a:xfrm>
            <a:off x="12615881" y="1204434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7" name="136 Estrella de 12 puntas"/>
          <p:cNvSpPr/>
          <p:nvPr/>
        </p:nvSpPr>
        <p:spPr>
          <a:xfrm>
            <a:off x="12901633" y="1233009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8" name="137 Estrella de 12 puntas"/>
          <p:cNvSpPr/>
          <p:nvPr/>
        </p:nvSpPr>
        <p:spPr>
          <a:xfrm>
            <a:off x="15973467" y="327181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9" name="138 Estrella de 12 puntas"/>
          <p:cNvSpPr/>
          <p:nvPr/>
        </p:nvSpPr>
        <p:spPr>
          <a:xfrm>
            <a:off x="16044905" y="341468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0" name="139 Estrella de 12 puntas"/>
          <p:cNvSpPr/>
          <p:nvPr/>
        </p:nvSpPr>
        <p:spPr>
          <a:xfrm>
            <a:off x="16330657" y="370043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1" name="140 Estrella de 12 puntas"/>
          <p:cNvSpPr/>
          <p:nvPr/>
        </p:nvSpPr>
        <p:spPr>
          <a:xfrm>
            <a:off x="16044905" y="612933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2" name="141 Estrella de 12 puntas"/>
          <p:cNvSpPr/>
          <p:nvPr/>
        </p:nvSpPr>
        <p:spPr>
          <a:xfrm>
            <a:off x="16116343" y="627220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3" name="142 Estrella de 12 puntas"/>
          <p:cNvSpPr/>
          <p:nvPr/>
        </p:nvSpPr>
        <p:spPr>
          <a:xfrm>
            <a:off x="16402095" y="655795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4" name="143 Estrella de 12 puntas"/>
          <p:cNvSpPr/>
          <p:nvPr/>
        </p:nvSpPr>
        <p:spPr>
          <a:xfrm>
            <a:off x="16044905" y="904395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5" name="144 Estrella de 12 puntas"/>
          <p:cNvSpPr/>
          <p:nvPr/>
        </p:nvSpPr>
        <p:spPr>
          <a:xfrm>
            <a:off x="16116343" y="918682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6" name="145 Estrella de 12 puntas"/>
          <p:cNvSpPr/>
          <p:nvPr/>
        </p:nvSpPr>
        <p:spPr>
          <a:xfrm>
            <a:off x="16402095" y="947257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7" name="146 Estrella de 12 puntas"/>
          <p:cNvSpPr/>
          <p:nvPr/>
        </p:nvSpPr>
        <p:spPr>
          <a:xfrm>
            <a:off x="16116343" y="1190147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8" name="147 Estrella de 12 puntas"/>
          <p:cNvSpPr/>
          <p:nvPr/>
        </p:nvSpPr>
        <p:spPr>
          <a:xfrm>
            <a:off x="16187781" y="1204434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9" name="148 Estrella de 12 puntas"/>
          <p:cNvSpPr/>
          <p:nvPr/>
        </p:nvSpPr>
        <p:spPr>
          <a:xfrm>
            <a:off x="16473533" y="1233009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0" name="149 Estrella de 12 puntas"/>
          <p:cNvSpPr/>
          <p:nvPr/>
        </p:nvSpPr>
        <p:spPr>
          <a:xfrm>
            <a:off x="8615353" y="327181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1" name="150 Estrella de 12 puntas"/>
          <p:cNvSpPr/>
          <p:nvPr/>
        </p:nvSpPr>
        <p:spPr>
          <a:xfrm>
            <a:off x="8686791" y="341468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2" name="151 Estrella de 12 puntas"/>
          <p:cNvSpPr/>
          <p:nvPr/>
        </p:nvSpPr>
        <p:spPr>
          <a:xfrm>
            <a:off x="8972543" y="370043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3" name="152 Estrella de 12 puntas"/>
          <p:cNvSpPr/>
          <p:nvPr/>
        </p:nvSpPr>
        <p:spPr>
          <a:xfrm>
            <a:off x="8686791" y="612933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4" name="153 Estrella de 12 puntas"/>
          <p:cNvSpPr/>
          <p:nvPr/>
        </p:nvSpPr>
        <p:spPr>
          <a:xfrm>
            <a:off x="8758229" y="627220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5" name="154 Estrella de 12 puntas"/>
          <p:cNvSpPr/>
          <p:nvPr/>
        </p:nvSpPr>
        <p:spPr>
          <a:xfrm>
            <a:off x="9043981" y="655795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6" name="155 Estrella de 12 puntas"/>
          <p:cNvSpPr/>
          <p:nvPr/>
        </p:nvSpPr>
        <p:spPr>
          <a:xfrm>
            <a:off x="8686791" y="904395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7" name="156 Estrella de 12 puntas"/>
          <p:cNvSpPr/>
          <p:nvPr/>
        </p:nvSpPr>
        <p:spPr>
          <a:xfrm>
            <a:off x="8758229" y="918682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8" name="157 Estrella de 12 puntas"/>
          <p:cNvSpPr/>
          <p:nvPr/>
        </p:nvSpPr>
        <p:spPr>
          <a:xfrm>
            <a:off x="9043981" y="947257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9" name="158 Estrella de 12 puntas"/>
          <p:cNvSpPr/>
          <p:nvPr/>
        </p:nvSpPr>
        <p:spPr>
          <a:xfrm>
            <a:off x="8758229" y="11901470"/>
            <a:ext cx="2990872" cy="2447940"/>
          </a:xfrm>
          <a:prstGeom prst="star12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0" name="159 Estrella de 12 puntas"/>
          <p:cNvSpPr/>
          <p:nvPr/>
        </p:nvSpPr>
        <p:spPr>
          <a:xfrm>
            <a:off x="8829667" y="12044346"/>
            <a:ext cx="2786082" cy="235745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1" name="160 Estrella de 12 puntas"/>
          <p:cNvSpPr/>
          <p:nvPr/>
        </p:nvSpPr>
        <p:spPr>
          <a:xfrm>
            <a:off x="9115419" y="12330098"/>
            <a:ext cx="2276492" cy="186691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4" name="63 Imagen" descr="LogoIELetr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00445" y="1700174"/>
            <a:ext cx="11072890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828611" y="3486124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4 Elipse"/>
          <p:cNvSpPr/>
          <p:nvPr/>
        </p:nvSpPr>
        <p:spPr>
          <a:xfrm>
            <a:off x="828611" y="6057892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Elipse"/>
          <p:cNvSpPr/>
          <p:nvPr/>
        </p:nvSpPr>
        <p:spPr>
          <a:xfrm>
            <a:off x="2828875" y="3486124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6 Elipse"/>
          <p:cNvSpPr/>
          <p:nvPr/>
        </p:nvSpPr>
        <p:spPr>
          <a:xfrm>
            <a:off x="2828875" y="6057892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11 Elipse"/>
          <p:cNvSpPr/>
          <p:nvPr/>
        </p:nvSpPr>
        <p:spPr>
          <a:xfrm>
            <a:off x="4757701" y="3486124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12 Elipse"/>
          <p:cNvSpPr/>
          <p:nvPr/>
        </p:nvSpPr>
        <p:spPr>
          <a:xfrm>
            <a:off x="4757701" y="6057892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13 Elipse"/>
          <p:cNvSpPr/>
          <p:nvPr/>
        </p:nvSpPr>
        <p:spPr>
          <a:xfrm>
            <a:off x="6757965" y="3486124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14 Elipse"/>
          <p:cNvSpPr/>
          <p:nvPr/>
        </p:nvSpPr>
        <p:spPr>
          <a:xfrm>
            <a:off x="6757965" y="6057892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15 Elipse"/>
          <p:cNvSpPr/>
          <p:nvPr/>
        </p:nvSpPr>
        <p:spPr>
          <a:xfrm>
            <a:off x="4757701" y="8558222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16 Elipse"/>
          <p:cNvSpPr/>
          <p:nvPr/>
        </p:nvSpPr>
        <p:spPr>
          <a:xfrm>
            <a:off x="4757701" y="1112999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17 Elipse"/>
          <p:cNvSpPr/>
          <p:nvPr/>
        </p:nvSpPr>
        <p:spPr>
          <a:xfrm>
            <a:off x="6757965" y="8558222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18 Elipse"/>
          <p:cNvSpPr/>
          <p:nvPr/>
        </p:nvSpPr>
        <p:spPr>
          <a:xfrm>
            <a:off x="6757965" y="1112999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19 Elipse"/>
          <p:cNvSpPr/>
          <p:nvPr/>
        </p:nvSpPr>
        <p:spPr>
          <a:xfrm>
            <a:off x="8686791" y="8558222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20 Elipse"/>
          <p:cNvSpPr/>
          <p:nvPr/>
        </p:nvSpPr>
        <p:spPr>
          <a:xfrm>
            <a:off x="8686791" y="1112999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21 Elipse"/>
          <p:cNvSpPr/>
          <p:nvPr/>
        </p:nvSpPr>
        <p:spPr>
          <a:xfrm>
            <a:off x="10687055" y="8558222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22 Elipse"/>
          <p:cNvSpPr/>
          <p:nvPr/>
        </p:nvSpPr>
        <p:spPr>
          <a:xfrm>
            <a:off x="10687055" y="1112999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257503" y="485728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" name="25 Imagen" descr="LogoIELet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fBebes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957339" y="771480"/>
            <a:ext cx="9115419" cy="12456714"/>
          </a:xfrm>
          <a:prstGeom prst="rect">
            <a:avLst/>
          </a:prstGeom>
        </p:spPr>
      </p:pic>
      <p:pic>
        <p:nvPicPr>
          <p:cNvPr id="25" name="24 Imagen" descr="SFBebes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15947" y="1628736"/>
            <a:ext cx="8283063" cy="1186570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972015" y="1700174"/>
            <a:ext cx="11072890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1400115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4 Elipse"/>
          <p:cNvSpPr/>
          <p:nvPr/>
        </p:nvSpPr>
        <p:spPr>
          <a:xfrm>
            <a:off x="1400115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Elipse"/>
          <p:cNvSpPr/>
          <p:nvPr/>
        </p:nvSpPr>
        <p:spPr>
          <a:xfrm>
            <a:off x="3400379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6 Elipse"/>
          <p:cNvSpPr/>
          <p:nvPr/>
        </p:nvSpPr>
        <p:spPr>
          <a:xfrm>
            <a:off x="3400379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11 Elipse"/>
          <p:cNvSpPr/>
          <p:nvPr/>
        </p:nvSpPr>
        <p:spPr>
          <a:xfrm>
            <a:off x="5329205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12 Elipse"/>
          <p:cNvSpPr/>
          <p:nvPr/>
        </p:nvSpPr>
        <p:spPr>
          <a:xfrm>
            <a:off x="5329205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13 Elipse"/>
          <p:cNvSpPr/>
          <p:nvPr/>
        </p:nvSpPr>
        <p:spPr>
          <a:xfrm>
            <a:off x="7329469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14 Elipse"/>
          <p:cNvSpPr/>
          <p:nvPr/>
        </p:nvSpPr>
        <p:spPr>
          <a:xfrm>
            <a:off x="7329469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15 Elipse"/>
          <p:cNvSpPr/>
          <p:nvPr/>
        </p:nvSpPr>
        <p:spPr>
          <a:xfrm>
            <a:off x="10472741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16 Elipse"/>
          <p:cNvSpPr/>
          <p:nvPr/>
        </p:nvSpPr>
        <p:spPr>
          <a:xfrm>
            <a:off x="10472741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17 Elipse"/>
          <p:cNvSpPr/>
          <p:nvPr/>
        </p:nvSpPr>
        <p:spPr>
          <a:xfrm>
            <a:off x="12473005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18 Elipse"/>
          <p:cNvSpPr/>
          <p:nvPr/>
        </p:nvSpPr>
        <p:spPr>
          <a:xfrm>
            <a:off x="12473005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19 Elipse"/>
          <p:cNvSpPr/>
          <p:nvPr/>
        </p:nvSpPr>
        <p:spPr>
          <a:xfrm>
            <a:off x="14401831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20 Elipse"/>
          <p:cNvSpPr/>
          <p:nvPr/>
        </p:nvSpPr>
        <p:spPr>
          <a:xfrm>
            <a:off x="14401831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21 Elipse"/>
          <p:cNvSpPr/>
          <p:nvPr/>
        </p:nvSpPr>
        <p:spPr>
          <a:xfrm>
            <a:off x="16402095" y="8629660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22 Elipse"/>
          <p:cNvSpPr/>
          <p:nvPr/>
        </p:nvSpPr>
        <p:spPr>
          <a:xfrm>
            <a:off x="16402095" y="11201428"/>
            <a:ext cx="1571636" cy="214314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829007" y="0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" name="26 Imagen" descr="LogoIELetr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86197" y="1271546"/>
            <a:ext cx="11072890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829007" y="0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" name="3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72873" y="4772008"/>
            <a:ext cx="2600323" cy="2166936"/>
          </a:xfrm>
          <a:prstGeom prst="rect">
            <a:avLst/>
          </a:prstGeom>
        </p:spPr>
      </p:pic>
      <p:pic>
        <p:nvPicPr>
          <p:cNvPr id="33" name="3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11" y="4700570"/>
            <a:ext cx="2600323" cy="2166936"/>
          </a:xfrm>
          <a:prstGeom prst="rect">
            <a:avLst/>
          </a:prstGeom>
        </p:spPr>
      </p:pic>
      <p:pic>
        <p:nvPicPr>
          <p:cNvPr id="36" name="35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1817" y="4629132"/>
            <a:ext cx="2600323" cy="2166936"/>
          </a:xfrm>
          <a:prstGeom prst="rect">
            <a:avLst/>
          </a:prstGeom>
        </p:spPr>
      </p:pic>
      <p:pic>
        <p:nvPicPr>
          <p:cNvPr id="37" name="36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7899" y="4843446"/>
            <a:ext cx="2600323" cy="2166936"/>
          </a:xfrm>
          <a:prstGeom prst="rect">
            <a:avLst/>
          </a:prstGeom>
        </p:spPr>
      </p:pic>
      <p:pic>
        <p:nvPicPr>
          <p:cNvPr id="38" name="37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1105" y="4772008"/>
            <a:ext cx="2600323" cy="2166936"/>
          </a:xfrm>
          <a:prstGeom prst="rect">
            <a:avLst/>
          </a:prstGeom>
        </p:spPr>
      </p:pic>
      <p:pic>
        <p:nvPicPr>
          <p:cNvPr id="40" name="3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2152" y="9486916"/>
            <a:ext cx="2600323" cy="2166936"/>
          </a:xfrm>
          <a:prstGeom prst="rect">
            <a:avLst/>
          </a:prstGeom>
        </p:spPr>
      </p:pic>
      <p:pic>
        <p:nvPicPr>
          <p:cNvPr id="41" name="40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890" y="9415478"/>
            <a:ext cx="2600323" cy="2166936"/>
          </a:xfrm>
          <a:prstGeom prst="rect">
            <a:avLst/>
          </a:prstGeom>
        </p:spPr>
      </p:pic>
      <p:pic>
        <p:nvPicPr>
          <p:cNvPr id="42" name="4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1096" y="9344040"/>
            <a:ext cx="2600323" cy="2166936"/>
          </a:xfrm>
          <a:prstGeom prst="rect">
            <a:avLst/>
          </a:prstGeom>
        </p:spPr>
      </p:pic>
      <p:pic>
        <p:nvPicPr>
          <p:cNvPr id="43" name="4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87178" y="9558354"/>
            <a:ext cx="2600323" cy="2166936"/>
          </a:xfrm>
          <a:prstGeom prst="rect">
            <a:avLst/>
          </a:prstGeom>
        </p:spPr>
      </p:pic>
      <p:pic>
        <p:nvPicPr>
          <p:cNvPr id="44" name="43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0384" y="9486916"/>
            <a:ext cx="2600323" cy="2166936"/>
          </a:xfrm>
          <a:prstGeom prst="rect">
            <a:avLst/>
          </a:prstGeom>
        </p:spPr>
      </p:pic>
      <p:pic>
        <p:nvPicPr>
          <p:cNvPr id="50" name="4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831" y="7129462"/>
            <a:ext cx="2600323" cy="2166936"/>
          </a:xfrm>
          <a:prstGeom prst="rect">
            <a:avLst/>
          </a:prstGeom>
        </p:spPr>
      </p:pic>
      <p:pic>
        <p:nvPicPr>
          <p:cNvPr id="51" name="50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7569" y="7058024"/>
            <a:ext cx="2600323" cy="2166936"/>
          </a:xfrm>
          <a:prstGeom prst="rect">
            <a:avLst/>
          </a:prstGeom>
        </p:spPr>
      </p:pic>
      <p:pic>
        <p:nvPicPr>
          <p:cNvPr id="52" name="5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775" y="6986586"/>
            <a:ext cx="2600323" cy="2166936"/>
          </a:xfrm>
          <a:prstGeom prst="rect">
            <a:avLst/>
          </a:prstGeom>
        </p:spPr>
      </p:pic>
      <p:pic>
        <p:nvPicPr>
          <p:cNvPr id="53" name="5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6857" y="7200900"/>
            <a:ext cx="2600323" cy="2166936"/>
          </a:xfrm>
          <a:prstGeom prst="rect">
            <a:avLst/>
          </a:prstGeom>
        </p:spPr>
      </p:pic>
      <p:pic>
        <p:nvPicPr>
          <p:cNvPr id="54" name="53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30063" y="7129462"/>
            <a:ext cx="2600323" cy="2166936"/>
          </a:xfrm>
          <a:prstGeom prst="rect">
            <a:avLst/>
          </a:prstGeom>
        </p:spPr>
      </p:pic>
      <p:pic>
        <p:nvPicPr>
          <p:cNvPr id="55" name="54 Imagen" descr="LogoIELetr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86197" y="1271546"/>
            <a:ext cx="11072890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829007" y="0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" name="3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1435" y="3557562"/>
            <a:ext cx="2600323" cy="2166936"/>
          </a:xfrm>
          <a:prstGeom prst="rect">
            <a:avLst/>
          </a:prstGeom>
        </p:spPr>
      </p:pic>
      <p:pic>
        <p:nvPicPr>
          <p:cNvPr id="33" name="3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173" y="3486124"/>
            <a:ext cx="2600323" cy="2166936"/>
          </a:xfrm>
          <a:prstGeom prst="rect">
            <a:avLst/>
          </a:prstGeom>
        </p:spPr>
      </p:pic>
      <p:pic>
        <p:nvPicPr>
          <p:cNvPr id="36" name="35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379" y="3414686"/>
            <a:ext cx="2600323" cy="2166936"/>
          </a:xfrm>
          <a:prstGeom prst="rect">
            <a:avLst/>
          </a:prstGeom>
        </p:spPr>
      </p:pic>
      <p:pic>
        <p:nvPicPr>
          <p:cNvPr id="37" name="36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6461" y="3629000"/>
            <a:ext cx="2600323" cy="2166936"/>
          </a:xfrm>
          <a:prstGeom prst="rect">
            <a:avLst/>
          </a:prstGeom>
        </p:spPr>
      </p:pic>
      <p:pic>
        <p:nvPicPr>
          <p:cNvPr id="38" name="37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9667" y="3557562"/>
            <a:ext cx="2600323" cy="2166936"/>
          </a:xfrm>
          <a:prstGeom prst="rect">
            <a:avLst/>
          </a:prstGeom>
        </p:spPr>
      </p:pic>
      <p:pic>
        <p:nvPicPr>
          <p:cNvPr id="40" name="3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2152" y="9486916"/>
            <a:ext cx="2600323" cy="2166936"/>
          </a:xfrm>
          <a:prstGeom prst="rect">
            <a:avLst/>
          </a:prstGeom>
        </p:spPr>
      </p:pic>
      <p:pic>
        <p:nvPicPr>
          <p:cNvPr id="41" name="40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6452" y="8201032"/>
            <a:ext cx="2600323" cy="2166936"/>
          </a:xfrm>
          <a:prstGeom prst="rect">
            <a:avLst/>
          </a:prstGeom>
        </p:spPr>
      </p:pic>
      <p:pic>
        <p:nvPicPr>
          <p:cNvPr id="42" name="4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9658" y="8129594"/>
            <a:ext cx="2600323" cy="2166936"/>
          </a:xfrm>
          <a:prstGeom prst="rect">
            <a:avLst/>
          </a:prstGeom>
        </p:spPr>
      </p:pic>
      <p:pic>
        <p:nvPicPr>
          <p:cNvPr id="43" name="4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15740" y="8343908"/>
            <a:ext cx="2600323" cy="2166936"/>
          </a:xfrm>
          <a:prstGeom prst="rect">
            <a:avLst/>
          </a:prstGeom>
        </p:spPr>
      </p:pic>
      <p:pic>
        <p:nvPicPr>
          <p:cNvPr id="44" name="43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8946" y="8272470"/>
            <a:ext cx="2600323" cy="2166936"/>
          </a:xfrm>
          <a:prstGeom prst="rect">
            <a:avLst/>
          </a:prstGeom>
        </p:spPr>
      </p:pic>
      <p:pic>
        <p:nvPicPr>
          <p:cNvPr id="50" name="4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0393" y="5915016"/>
            <a:ext cx="2600323" cy="2166936"/>
          </a:xfrm>
          <a:prstGeom prst="rect">
            <a:avLst/>
          </a:prstGeom>
        </p:spPr>
      </p:pic>
      <p:pic>
        <p:nvPicPr>
          <p:cNvPr id="51" name="50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6131" y="5843578"/>
            <a:ext cx="2600323" cy="2166936"/>
          </a:xfrm>
          <a:prstGeom prst="rect">
            <a:avLst/>
          </a:prstGeom>
        </p:spPr>
      </p:pic>
      <p:pic>
        <p:nvPicPr>
          <p:cNvPr id="52" name="5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9337" y="5772140"/>
            <a:ext cx="2600323" cy="2166936"/>
          </a:xfrm>
          <a:prstGeom prst="rect">
            <a:avLst/>
          </a:prstGeom>
        </p:spPr>
      </p:pic>
      <p:pic>
        <p:nvPicPr>
          <p:cNvPr id="53" name="5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5419" y="5986454"/>
            <a:ext cx="2600323" cy="2166936"/>
          </a:xfrm>
          <a:prstGeom prst="rect">
            <a:avLst/>
          </a:prstGeom>
        </p:spPr>
      </p:pic>
      <p:pic>
        <p:nvPicPr>
          <p:cNvPr id="54" name="53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58625" y="5915016"/>
            <a:ext cx="2600323" cy="2166936"/>
          </a:xfrm>
          <a:prstGeom prst="rect">
            <a:avLst/>
          </a:prstGeom>
        </p:spPr>
      </p:pic>
      <p:pic>
        <p:nvPicPr>
          <p:cNvPr id="19" name="18 Imagen" descr="LogoIELetr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86197" y="1271546"/>
            <a:ext cx="11072890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829007" y="0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" name="3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1435" y="3557562"/>
            <a:ext cx="2600323" cy="2166936"/>
          </a:xfrm>
          <a:prstGeom prst="rect">
            <a:avLst/>
          </a:prstGeom>
        </p:spPr>
      </p:pic>
      <p:pic>
        <p:nvPicPr>
          <p:cNvPr id="33" name="3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173" y="3486124"/>
            <a:ext cx="2600323" cy="2166936"/>
          </a:xfrm>
          <a:prstGeom prst="rect">
            <a:avLst/>
          </a:prstGeom>
        </p:spPr>
      </p:pic>
      <p:pic>
        <p:nvPicPr>
          <p:cNvPr id="36" name="35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379" y="3414686"/>
            <a:ext cx="2600323" cy="2166936"/>
          </a:xfrm>
          <a:prstGeom prst="rect">
            <a:avLst/>
          </a:prstGeom>
        </p:spPr>
      </p:pic>
      <p:pic>
        <p:nvPicPr>
          <p:cNvPr id="37" name="36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6461" y="3629000"/>
            <a:ext cx="2600323" cy="2166936"/>
          </a:xfrm>
          <a:prstGeom prst="rect">
            <a:avLst/>
          </a:prstGeom>
        </p:spPr>
      </p:pic>
      <p:pic>
        <p:nvPicPr>
          <p:cNvPr id="38" name="37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9667" y="3557562"/>
            <a:ext cx="2600323" cy="2166936"/>
          </a:xfrm>
          <a:prstGeom prst="rect">
            <a:avLst/>
          </a:prstGeom>
        </p:spPr>
      </p:pic>
      <p:pic>
        <p:nvPicPr>
          <p:cNvPr id="40" name="3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2152" y="9486916"/>
            <a:ext cx="2600323" cy="2166936"/>
          </a:xfrm>
          <a:prstGeom prst="rect">
            <a:avLst/>
          </a:prstGeom>
        </p:spPr>
      </p:pic>
      <p:pic>
        <p:nvPicPr>
          <p:cNvPr id="41" name="40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6452" y="8201032"/>
            <a:ext cx="2600323" cy="2166936"/>
          </a:xfrm>
          <a:prstGeom prst="rect">
            <a:avLst/>
          </a:prstGeom>
        </p:spPr>
      </p:pic>
      <p:pic>
        <p:nvPicPr>
          <p:cNvPr id="42" name="4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9658" y="8129594"/>
            <a:ext cx="2600323" cy="2166936"/>
          </a:xfrm>
          <a:prstGeom prst="rect">
            <a:avLst/>
          </a:prstGeom>
        </p:spPr>
      </p:pic>
      <p:pic>
        <p:nvPicPr>
          <p:cNvPr id="43" name="4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15740" y="8343908"/>
            <a:ext cx="2600323" cy="2166936"/>
          </a:xfrm>
          <a:prstGeom prst="rect">
            <a:avLst/>
          </a:prstGeom>
        </p:spPr>
      </p:pic>
      <p:pic>
        <p:nvPicPr>
          <p:cNvPr id="44" name="43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8946" y="8272470"/>
            <a:ext cx="2600323" cy="2166936"/>
          </a:xfrm>
          <a:prstGeom prst="rect">
            <a:avLst/>
          </a:prstGeom>
        </p:spPr>
      </p:pic>
      <p:pic>
        <p:nvPicPr>
          <p:cNvPr id="50" name="4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0393" y="5915016"/>
            <a:ext cx="2600323" cy="2166936"/>
          </a:xfrm>
          <a:prstGeom prst="rect">
            <a:avLst/>
          </a:prstGeom>
        </p:spPr>
      </p:pic>
      <p:pic>
        <p:nvPicPr>
          <p:cNvPr id="51" name="50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6131" y="5843578"/>
            <a:ext cx="2600323" cy="2166936"/>
          </a:xfrm>
          <a:prstGeom prst="rect">
            <a:avLst/>
          </a:prstGeom>
        </p:spPr>
      </p:pic>
      <p:pic>
        <p:nvPicPr>
          <p:cNvPr id="52" name="5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9337" y="5772140"/>
            <a:ext cx="2600323" cy="2166936"/>
          </a:xfrm>
          <a:prstGeom prst="rect">
            <a:avLst/>
          </a:prstGeom>
        </p:spPr>
      </p:pic>
      <p:pic>
        <p:nvPicPr>
          <p:cNvPr id="53" name="5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5419" y="5986454"/>
            <a:ext cx="2600323" cy="2166936"/>
          </a:xfrm>
          <a:prstGeom prst="rect">
            <a:avLst/>
          </a:prstGeom>
        </p:spPr>
      </p:pic>
      <p:pic>
        <p:nvPicPr>
          <p:cNvPr id="54" name="53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58625" y="5915016"/>
            <a:ext cx="2600323" cy="216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86197" y="1271546"/>
            <a:ext cx="11072890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829007" y="0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" name="3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1435" y="3557562"/>
            <a:ext cx="2600323" cy="2166936"/>
          </a:xfrm>
          <a:prstGeom prst="rect">
            <a:avLst/>
          </a:prstGeom>
        </p:spPr>
      </p:pic>
      <p:pic>
        <p:nvPicPr>
          <p:cNvPr id="33" name="3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173" y="3486124"/>
            <a:ext cx="2600323" cy="2166936"/>
          </a:xfrm>
          <a:prstGeom prst="rect">
            <a:avLst/>
          </a:prstGeom>
        </p:spPr>
      </p:pic>
      <p:pic>
        <p:nvPicPr>
          <p:cNvPr id="36" name="35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379" y="3414686"/>
            <a:ext cx="2600323" cy="2166936"/>
          </a:xfrm>
          <a:prstGeom prst="rect">
            <a:avLst/>
          </a:prstGeom>
        </p:spPr>
      </p:pic>
      <p:pic>
        <p:nvPicPr>
          <p:cNvPr id="37" name="36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6461" y="3629000"/>
            <a:ext cx="2600323" cy="2166936"/>
          </a:xfrm>
          <a:prstGeom prst="rect">
            <a:avLst/>
          </a:prstGeom>
        </p:spPr>
      </p:pic>
      <p:pic>
        <p:nvPicPr>
          <p:cNvPr id="38" name="37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9667" y="3557562"/>
            <a:ext cx="2600323" cy="2166936"/>
          </a:xfrm>
          <a:prstGeom prst="rect">
            <a:avLst/>
          </a:prstGeom>
        </p:spPr>
      </p:pic>
      <p:pic>
        <p:nvPicPr>
          <p:cNvPr id="40" name="3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2152" y="9486916"/>
            <a:ext cx="2600323" cy="2166936"/>
          </a:xfrm>
          <a:prstGeom prst="rect">
            <a:avLst/>
          </a:prstGeom>
        </p:spPr>
      </p:pic>
      <p:pic>
        <p:nvPicPr>
          <p:cNvPr id="41" name="40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6452" y="8201032"/>
            <a:ext cx="2600323" cy="2166936"/>
          </a:xfrm>
          <a:prstGeom prst="rect">
            <a:avLst/>
          </a:prstGeom>
        </p:spPr>
      </p:pic>
      <p:pic>
        <p:nvPicPr>
          <p:cNvPr id="42" name="4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9658" y="8129594"/>
            <a:ext cx="2600323" cy="2166936"/>
          </a:xfrm>
          <a:prstGeom prst="rect">
            <a:avLst/>
          </a:prstGeom>
        </p:spPr>
      </p:pic>
      <p:pic>
        <p:nvPicPr>
          <p:cNvPr id="43" name="4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15740" y="8343908"/>
            <a:ext cx="2600323" cy="2166936"/>
          </a:xfrm>
          <a:prstGeom prst="rect">
            <a:avLst/>
          </a:prstGeom>
        </p:spPr>
      </p:pic>
      <p:pic>
        <p:nvPicPr>
          <p:cNvPr id="44" name="43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8946" y="8272470"/>
            <a:ext cx="2600323" cy="2166936"/>
          </a:xfrm>
          <a:prstGeom prst="rect">
            <a:avLst/>
          </a:prstGeom>
        </p:spPr>
      </p:pic>
      <p:pic>
        <p:nvPicPr>
          <p:cNvPr id="50" name="4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0393" y="5915016"/>
            <a:ext cx="2600323" cy="2166936"/>
          </a:xfrm>
          <a:prstGeom prst="rect">
            <a:avLst/>
          </a:prstGeom>
        </p:spPr>
      </p:pic>
      <p:pic>
        <p:nvPicPr>
          <p:cNvPr id="51" name="50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6131" y="5843578"/>
            <a:ext cx="2600323" cy="2166936"/>
          </a:xfrm>
          <a:prstGeom prst="rect">
            <a:avLst/>
          </a:prstGeom>
        </p:spPr>
      </p:pic>
      <p:pic>
        <p:nvPicPr>
          <p:cNvPr id="52" name="5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9337" y="5772140"/>
            <a:ext cx="2600323" cy="2166936"/>
          </a:xfrm>
          <a:prstGeom prst="rect">
            <a:avLst/>
          </a:prstGeom>
        </p:spPr>
      </p:pic>
      <p:pic>
        <p:nvPicPr>
          <p:cNvPr id="53" name="5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5419" y="5986454"/>
            <a:ext cx="2600323" cy="2166936"/>
          </a:xfrm>
          <a:prstGeom prst="rect">
            <a:avLst/>
          </a:prstGeom>
        </p:spPr>
      </p:pic>
      <p:pic>
        <p:nvPicPr>
          <p:cNvPr id="54" name="53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58625" y="5915016"/>
            <a:ext cx="2600323" cy="216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86197" y="1271546"/>
            <a:ext cx="11072890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829007" y="0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" name="3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8946" y="3629000"/>
            <a:ext cx="2600323" cy="2166936"/>
          </a:xfrm>
          <a:prstGeom prst="rect">
            <a:avLst/>
          </a:prstGeom>
        </p:spPr>
      </p:pic>
      <p:pic>
        <p:nvPicPr>
          <p:cNvPr id="33" name="3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4684" y="3557562"/>
            <a:ext cx="2600323" cy="2166936"/>
          </a:xfrm>
          <a:prstGeom prst="rect">
            <a:avLst/>
          </a:prstGeom>
        </p:spPr>
      </p:pic>
      <p:pic>
        <p:nvPicPr>
          <p:cNvPr id="36" name="35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890" y="3486124"/>
            <a:ext cx="2600323" cy="2166936"/>
          </a:xfrm>
          <a:prstGeom prst="rect">
            <a:avLst/>
          </a:prstGeom>
        </p:spPr>
      </p:pic>
      <p:pic>
        <p:nvPicPr>
          <p:cNvPr id="37" name="36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3972" y="3700438"/>
            <a:ext cx="2600323" cy="2166936"/>
          </a:xfrm>
          <a:prstGeom prst="rect">
            <a:avLst/>
          </a:prstGeom>
        </p:spPr>
      </p:pic>
      <p:pic>
        <p:nvPicPr>
          <p:cNvPr id="38" name="37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87178" y="3629000"/>
            <a:ext cx="2600323" cy="2166936"/>
          </a:xfrm>
          <a:prstGeom prst="rect">
            <a:avLst/>
          </a:prstGeom>
        </p:spPr>
      </p:pic>
      <p:pic>
        <p:nvPicPr>
          <p:cNvPr id="40" name="3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2152" y="9486916"/>
            <a:ext cx="2600323" cy="2166936"/>
          </a:xfrm>
          <a:prstGeom prst="rect">
            <a:avLst/>
          </a:prstGeom>
        </p:spPr>
      </p:pic>
      <p:pic>
        <p:nvPicPr>
          <p:cNvPr id="41" name="40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801" y="9986982"/>
            <a:ext cx="2600323" cy="2166936"/>
          </a:xfrm>
          <a:prstGeom prst="rect">
            <a:avLst/>
          </a:prstGeom>
        </p:spPr>
      </p:pic>
      <p:pic>
        <p:nvPicPr>
          <p:cNvPr id="42" name="4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9007" y="9915544"/>
            <a:ext cx="2600323" cy="2166936"/>
          </a:xfrm>
          <a:prstGeom prst="rect">
            <a:avLst/>
          </a:prstGeom>
        </p:spPr>
      </p:pic>
      <p:pic>
        <p:nvPicPr>
          <p:cNvPr id="43" name="4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35" y="8486784"/>
            <a:ext cx="2600323" cy="2166936"/>
          </a:xfrm>
          <a:prstGeom prst="rect">
            <a:avLst/>
          </a:prstGeom>
        </p:spPr>
      </p:pic>
      <p:pic>
        <p:nvPicPr>
          <p:cNvPr id="44" name="43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2741" y="8415346"/>
            <a:ext cx="2600323" cy="2166936"/>
          </a:xfrm>
          <a:prstGeom prst="rect">
            <a:avLst/>
          </a:prstGeom>
        </p:spPr>
      </p:pic>
      <p:pic>
        <p:nvPicPr>
          <p:cNvPr id="50" name="4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0393" y="5915016"/>
            <a:ext cx="2600323" cy="2166936"/>
          </a:xfrm>
          <a:prstGeom prst="rect">
            <a:avLst/>
          </a:prstGeom>
        </p:spPr>
      </p:pic>
      <p:pic>
        <p:nvPicPr>
          <p:cNvPr id="51" name="50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6131" y="5843578"/>
            <a:ext cx="2600323" cy="2166936"/>
          </a:xfrm>
          <a:prstGeom prst="rect">
            <a:avLst/>
          </a:prstGeom>
        </p:spPr>
      </p:pic>
      <p:pic>
        <p:nvPicPr>
          <p:cNvPr id="52" name="5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9337" y="5772140"/>
            <a:ext cx="2600323" cy="2166936"/>
          </a:xfrm>
          <a:prstGeom prst="rect">
            <a:avLst/>
          </a:prstGeom>
        </p:spPr>
      </p:pic>
      <p:pic>
        <p:nvPicPr>
          <p:cNvPr id="53" name="52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5419" y="5986454"/>
            <a:ext cx="2600323" cy="2166936"/>
          </a:xfrm>
          <a:prstGeom prst="rect">
            <a:avLst/>
          </a:prstGeom>
        </p:spPr>
      </p:pic>
      <p:pic>
        <p:nvPicPr>
          <p:cNvPr id="54" name="53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58625" y="5915016"/>
            <a:ext cx="2600323" cy="2166936"/>
          </a:xfrm>
          <a:prstGeom prst="rect">
            <a:avLst/>
          </a:prstGeom>
        </p:spPr>
      </p:pic>
      <p:pic>
        <p:nvPicPr>
          <p:cNvPr id="19" name="18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3269" y="9558354"/>
            <a:ext cx="2600323" cy="2166936"/>
          </a:xfrm>
          <a:prstGeom prst="rect">
            <a:avLst/>
          </a:prstGeom>
        </p:spPr>
      </p:pic>
      <p:pic>
        <p:nvPicPr>
          <p:cNvPr id="20" name="19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2152" y="3771876"/>
            <a:ext cx="2600323" cy="2166936"/>
          </a:xfrm>
          <a:prstGeom prst="rect">
            <a:avLst/>
          </a:prstGeom>
        </p:spPr>
      </p:pic>
      <p:pic>
        <p:nvPicPr>
          <p:cNvPr id="21" name="20 Imagen" descr="LogoIELetr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  <p:pic>
        <p:nvPicPr>
          <p:cNvPr id="22" name="21 Imagen" descr="Clara bo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049" y="3557562"/>
            <a:ext cx="2600323" cy="216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00445" y="2485992"/>
            <a:ext cx="11072890" cy="17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curso 2014 - 2015 </a:t>
            </a:r>
            <a:endParaRPr lang="es-ES" sz="5400" b="1" dirty="0">
              <a:ln w="24500" cmpd="dbl">
                <a:solidFill>
                  <a:srgbClr val="00B0F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1185801" y="2914620"/>
            <a:ext cx="1571636" cy="2143140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3 Recortar rectángulo de esquina del mismo lado"/>
          <p:cNvSpPr/>
          <p:nvPr/>
        </p:nvSpPr>
        <p:spPr>
          <a:xfrm>
            <a:off x="3257503" y="485728"/>
            <a:ext cx="12073022" cy="1428760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NOMBRE DE LA ESCUELA</a:t>
            </a:r>
            <a:endParaRPr lang="es-ES_tradnl" sz="72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25 Forma libre"/>
          <p:cNvSpPr/>
          <p:nvPr/>
        </p:nvSpPr>
        <p:spPr>
          <a:xfrm>
            <a:off x="1879600" y="505460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26 Rectángulo"/>
          <p:cNvSpPr/>
          <p:nvPr/>
        </p:nvSpPr>
        <p:spPr>
          <a:xfrm>
            <a:off x="1185801" y="2343116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27 Elipse"/>
          <p:cNvSpPr/>
          <p:nvPr/>
        </p:nvSpPr>
        <p:spPr>
          <a:xfrm>
            <a:off x="16687847" y="5915016"/>
            <a:ext cx="1571636" cy="2143140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28 Forma libre"/>
          <p:cNvSpPr/>
          <p:nvPr/>
        </p:nvSpPr>
        <p:spPr>
          <a:xfrm>
            <a:off x="17381646" y="8054996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29 Rectángulo"/>
          <p:cNvSpPr/>
          <p:nvPr/>
        </p:nvSpPr>
        <p:spPr>
          <a:xfrm>
            <a:off x="16687847" y="5343512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30 Elipse"/>
          <p:cNvSpPr/>
          <p:nvPr/>
        </p:nvSpPr>
        <p:spPr>
          <a:xfrm>
            <a:off x="3114627" y="7058024"/>
            <a:ext cx="1571636" cy="2143140"/>
          </a:xfrm>
          <a:prstGeom prst="ellips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31 Forma libre"/>
          <p:cNvSpPr/>
          <p:nvPr/>
        </p:nvSpPr>
        <p:spPr>
          <a:xfrm>
            <a:off x="3808426" y="9198004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32 Rectángulo"/>
          <p:cNvSpPr/>
          <p:nvPr/>
        </p:nvSpPr>
        <p:spPr>
          <a:xfrm>
            <a:off x="3114627" y="6486520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36 Elipse"/>
          <p:cNvSpPr/>
          <p:nvPr/>
        </p:nvSpPr>
        <p:spPr>
          <a:xfrm>
            <a:off x="9329733" y="6486520"/>
            <a:ext cx="1571636" cy="2143140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37 Forma libre"/>
          <p:cNvSpPr/>
          <p:nvPr/>
        </p:nvSpPr>
        <p:spPr>
          <a:xfrm>
            <a:off x="10023532" y="862650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38 Rectángulo"/>
          <p:cNvSpPr/>
          <p:nvPr/>
        </p:nvSpPr>
        <p:spPr>
          <a:xfrm>
            <a:off x="9329733" y="5915016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39 Elipse"/>
          <p:cNvSpPr/>
          <p:nvPr/>
        </p:nvSpPr>
        <p:spPr>
          <a:xfrm>
            <a:off x="13258823" y="7915280"/>
            <a:ext cx="1571636" cy="214314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40 Forma libre"/>
          <p:cNvSpPr/>
          <p:nvPr/>
        </p:nvSpPr>
        <p:spPr>
          <a:xfrm>
            <a:off x="13952622" y="1005526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41 Rectángulo"/>
          <p:cNvSpPr/>
          <p:nvPr/>
        </p:nvSpPr>
        <p:spPr>
          <a:xfrm>
            <a:off x="13258823" y="7343776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42 Elipse"/>
          <p:cNvSpPr/>
          <p:nvPr/>
        </p:nvSpPr>
        <p:spPr>
          <a:xfrm>
            <a:off x="17116475" y="1414422"/>
            <a:ext cx="1571636" cy="2143140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43 Forma libre"/>
          <p:cNvSpPr/>
          <p:nvPr/>
        </p:nvSpPr>
        <p:spPr>
          <a:xfrm>
            <a:off x="17810274" y="3554402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44 Rectángulo"/>
          <p:cNvSpPr/>
          <p:nvPr/>
        </p:nvSpPr>
        <p:spPr>
          <a:xfrm>
            <a:off x="17116475" y="842918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45 Elipse"/>
          <p:cNvSpPr/>
          <p:nvPr/>
        </p:nvSpPr>
        <p:spPr>
          <a:xfrm>
            <a:off x="6186461" y="9272602"/>
            <a:ext cx="1571636" cy="2143140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46 Forma libre"/>
          <p:cNvSpPr/>
          <p:nvPr/>
        </p:nvSpPr>
        <p:spPr>
          <a:xfrm>
            <a:off x="6880260" y="11412582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47 Rectángulo"/>
          <p:cNvSpPr/>
          <p:nvPr/>
        </p:nvSpPr>
        <p:spPr>
          <a:xfrm>
            <a:off x="6186461" y="8701098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48 Elipse"/>
          <p:cNvSpPr/>
          <p:nvPr/>
        </p:nvSpPr>
        <p:spPr>
          <a:xfrm>
            <a:off x="900049" y="9701230"/>
            <a:ext cx="1571636" cy="2143140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49 Forma libre"/>
          <p:cNvSpPr/>
          <p:nvPr/>
        </p:nvSpPr>
        <p:spPr>
          <a:xfrm>
            <a:off x="1593848" y="1184121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50 Rectángulo"/>
          <p:cNvSpPr/>
          <p:nvPr/>
        </p:nvSpPr>
        <p:spPr>
          <a:xfrm>
            <a:off x="900049" y="9129726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51 Elipse"/>
          <p:cNvSpPr/>
          <p:nvPr/>
        </p:nvSpPr>
        <p:spPr>
          <a:xfrm>
            <a:off x="15759153" y="10058420"/>
            <a:ext cx="1571636" cy="2143140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52 Forma libre"/>
          <p:cNvSpPr/>
          <p:nvPr/>
        </p:nvSpPr>
        <p:spPr>
          <a:xfrm>
            <a:off x="16452952" y="12198400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4" name="53 Rectángulo"/>
          <p:cNvSpPr/>
          <p:nvPr/>
        </p:nvSpPr>
        <p:spPr>
          <a:xfrm>
            <a:off x="15759153" y="9486916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5" name="54 Elipse"/>
          <p:cNvSpPr/>
          <p:nvPr/>
        </p:nvSpPr>
        <p:spPr>
          <a:xfrm>
            <a:off x="10901369" y="9558354"/>
            <a:ext cx="1571636" cy="2143140"/>
          </a:xfrm>
          <a:prstGeom prst="ellips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6" name="55 Forma libre"/>
          <p:cNvSpPr/>
          <p:nvPr/>
        </p:nvSpPr>
        <p:spPr>
          <a:xfrm>
            <a:off x="11595168" y="11698334"/>
            <a:ext cx="342900" cy="1587500"/>
          </a:xfrm>
          <a:custGeom>
            <a:avLst/>
            <a:gdLst>
              <a:gd name="connsiteX0" fmla="*/ 63500 w 342900"/>
              <a:gd name="connsiteY0" fmla="*/ 0 h 1587500"/>
              <a:gd name="connsiteX1" fmla="*/ 228600 w 342900"/>
              <a:gd name="connsiteY1" fmla="*/ 889000 h 1587500"/>
              <a:gd name="connsiteX2" fmla="*/ 266700 w 342900"/>
              <a:gd name="connsiteY2" fmla="*/ 596900 h 1587500"/>
              <a:gd name="connsiteX3" fmla="*/ 12700 w 342900"/>
              <a:gd name="connsiteY3" fmla="*/ 711200 h 1587500"/>
              <a:gd name="connsiteX4" fmla="*/ 342900 w 342900"/>
              <a:gd name="connsiteY4" fmla="*/ 158750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1587500">
                <a:moveTo>
                  <a:pt x="63500" y="0"/>
                </a:moveTo>
                <a:cubicBezTo>
                  <a:pt x="129116" y="394758"/>
                  <a:pt x="194733" y="789517"/>
                  <a:pt x="228600" y="889000"/>
                </a:cubicBezTo>
                <a:cubicBezTo>
                  <a:pt x="262467" y="988483"/>
                  <a:pt x="302683" y="626533"/>
                  <a:pt x="266700" y="596900"/>
                </a:cubicBezTo>
                <a:cubicBezTo>
                  <a:pt x="230717" y="567267"/>
                  <a:pt x="0" y="546100"/>
                  <a:pt x="12700" y="711200"/>
                </a:cubicBezTo>
                <a:cubicBezTo>
                  <a:pt x="25400" y="876300"/>
                  <a:pt x="184150" y="1231900"/>
                  <a:pt x="342900" y="158750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56 Rectángulo"/>
          <p:cNvSpPr/>
          <p:nvPr/>
        </p:nvSpPr>
        <p:spPr>
          <a:xfrm>
            <a:off x="10901369" y="8986850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8" name="57 Imagen" descr="LogoIELet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59" y="485728"/>
            <a:ext cx="3571877" cy="12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110</Words>
  <Application>Microsoft Office PowerPoint</Application>
  <PresentationFormat>Personalizado</PresentationFormat>
  <Paragraphs>32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Centor</cp:lastModifiedBy>
  <cp:revision>4</cp:revision>
  <dcterms:created xsi:type="dcterms:W3CDTF">2015-06-09T08:09:54Z</dcterms:created>
  <dcterms:modified xsi:type="dcterms:W3CDTF">2015-06-09T10:52:06Z</dcterms:modified>
</cp:coreProperties>
</file>