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27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68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45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66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91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75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87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12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30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63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4957-1625-418D-8528-1501FB22AE61}" type="datetimeFigureOut">
              <a:rPr lang="es-ES" smtClean="0"/>
              <a:t>18/03/2016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0265" y="753035"/>
            <a:ext cx="356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HelloLori" panose="02000603000000000000" pitchFamily="2" charset="0"/>
                <a:ea typeface="HelloLori" panose="02000603000000000000" pitchFamily="2" charset="0"/>
              </a:rPr>
              <a:t>2 a 3 </a:t>
            </a:r>
            <a:r>
              <a:rPr lang="es-ES" sz="4800" b="1" dirty="0" smtClean="0">
                <a:latin typeface="HelloLori" panose="02000603000000000000" pitchFamily="2" charset="0"/>
                <a:ea typeface="HelloLori" panose="02000603000000000000" pitchFamily="2" charset="0"/>
              </a:rPr>
              <a:t>Anos</a:t>
            </a:r>
            <a:endParaRPr lang="es-ES" sz="4800" dirty="0"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63834" y="439288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92499" y="1893262"/>
            <a:ext cx="624427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Ordenar sus juguetes.</a:t>
            </a:r>
            <a:b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Colocar sus libros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Llevar su ropa sucia en su canasto.</a:t>
            </a:r>
            <a:b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Doblar su ropa limpia.</a:t>
            </a:r>
            <a:b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Ayudar a poner la mesa.</a:t>
            </a:r>
            <a:b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Traer sus pañales.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61"/>
            <a:ext cx="4368070" cy="41607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32" y="3667606"/>
            <a:ext cx="1336388" cy="42163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95332" y="6324463"/>
            <a:ext cx="59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  <a:latin typeface="KG Corner of the Sky" panose="02000503000000020004" pitchFamily="2" charset="0"/>
                <a:ea typeface="HelloSperry" panose="02000603000000000000" pitchFamily="2" charset="0"/>
              </a:rPr>
              <a:t>http://www.imageneseducativas.com/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4" y="285696"/>
            <a:ext cx="2521021" cy="6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0265" y="753035"/>
            <a:ext cx="356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HelloLori" panose="02000603000000000000" pitchFamily="2" charset="0"/>
                <a:ea typeface="HelloLori" panose="02000603000000000000" pitchFamily="2" charset="0"/>
              </a:rPr>
              <a:t>4 a 5 Anos</a:t>
            </a:r>
            <a:endParaRPr lang="es-ES" sz="4800" dirty="0"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63834" y="439288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90265" y="1852385"/>
            <a:ext cx="624427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 Alimentar mascotas.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Ordenar sus juguetes.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Hacer su cama.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Ordenar su dormitorio.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Regar plantas.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Preparar bocadillos simples.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Limpiar la mesa de la cocina.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Secar y guardar los platos.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168533"/>
            <a:ext cx="4473188" cy="40524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36" y="3007370"/>
            <a:ext cx="1336388" cy="4216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85576" y="6177463"/>
            <a:ext cx="59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  <a:latin typeface="KG Corner of the Sky" panose="02000503000000020004" pitchFamily="2" charset="0"/>
                <a:ea typeface="HelloSperry" panose="02000603000000000000" pitchFamily="2" charset="0"/>
              </a:rPr>
              <a:t>http://www.imageneseducativas.com/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25" y="439288"/>
            <a:ext cx="2521021" cy="6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0265" y="753035"/>
            <a:ext cx="356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HelloLori" panose="02000603000000000000" pitchFamily="2" charset="0"/>
                <a:ea typeface="HelloLori" panose="02000603000000000000" pitchFamily="2" charset="0"/>
              </a:rPr>
              <a:t>6 a 7 Anos</a:t>
            </a:r>
            <a:endParaRPr lang="es-ES" sz="4800" dirty="0"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93496" y="453321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676365"/>
            <a:ext cx="624427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Reunir la basura y reciclar.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Doblar toallas.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Trapear el polvo del piso.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Vaciar el lavavajillas.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Emparejar calcetines.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Pelar patatas o zanahorias.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Hacer ensalada.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Reemplazar el papel higiénico.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96" y="1584032"/>
            <a:ext cx="4572000" cy="44343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90" y="2279754"/>
            <a:ext cx="1336388" cy="4216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92321" y="6018343"/>
            <a:ext cx="59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  <a:latin typeface="KG Corner of the Sky" panose="02000503000000020004" pitchFamily="2" charset="0"/>
                <a:ea typeface="HelloSperry" panose="02000603000000000000" pitchFamily="2" charset="0"/>
              </a:rPr>
              <a:t>http://www.imageneseducativas.com/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9" y="826185"/>
            <a:ext cx="2521021" cy="6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0265" y="753035"/>
            <a:ext cx="356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HelloLori" panose="02000603000000000000" pitchFamily="2" charset="0"/>
                <a:ea typeface="HelloLori" panose="02000603000000000000" pitchFamily="2" charset="0"/>
              </a:rPr>
              <a:t>8 a 9 Anos</a:t>
            </a:r>
            <a:endParaRPr lang="es-ES" sz="4800" dirty="0"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93496" y="453321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676365"/>
            <a:ext cx="624427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Cargar el lavavajillas.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Cambiar ampolletas.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Usar la lavadora de ropa.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Colgar y doblar la ropa limpia.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––– Hornear galletas.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Pasear al perro.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Recoger y limpiar la mesa.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27" y="378104"/>
            <a:ext cx="4511042" cy="58225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95" y="3938522"/>
            <a:ext cx="1336388" cy="4216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95332" y="6324463"/>
            <a:ext cx="59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  <a:latin typeface="KG Corner of the Sky" panose="02000503000000020004" pitchFamily="2" charset="0"/>
                <a:ea typeface="HelloSperry" panose="02000603000000000000" pitchFamily="2" charset="0"/>
              </a:rPr>
              <a:t>http://www.imageneseducativas.com/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9" y="826185"/>
            <a:ext cx="2521021" cy="6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0265" y="753035"/>
            <a:ext cx="356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HelloLori" panose="02000603000000000000" pitchFamily="2" charset="0"/>
                <a:ea typeface="HelloLori" panose="02000603000000000000" pitchFamily="2" charset="0"/>
              </a:rPr>
              <a:t>10 a 11 Anos</a:t>
            </a:r>
          </a:p>
          <a:p>
            <a:endParaRPr lang="es-ES" sz="4800" b="1" dirty="0" smtClean="0"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43662" y="474009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526107"/>
            <a:ext cx="624427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 Limpiar baños.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Aspirar alfombras.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Limpiar la mesa.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ayudar a limpiar la cocina.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Preparar una comida simple.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Traer la correspondencia.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–Pegar botones.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38" y="1179230"/>
            <a:ext cx="3940662" cy="54606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69" y="826185"/>
            <a:ext cx="1336388" cy="42163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95332" y="6324463"/>
            <a:ext cx="59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  <a:latin typeface="KG Corner of the Sky" panose="02000503000000020004" pitchFamily="2" charset="0"/>
                <a:ea typeface="HelloSperry" panose="02000603000000000000" pitchFamily="2" charset="0"/>
              </a:rPr>
              <a:t>http://www.imageneseducativas.com/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9" y="826185"/>
            <a:ext cx="2521021" cy="6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12091" y="741277"/>
            <a:ext cx="451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HelloLori" panose="02000603000000000000" pitchFamily="2" charset="0"/>
                <a:ea typeface="HelloLori" panose="02000603000000000000" pitchFamily="2" charset="0"/>
              </a:rPr>
              <a:t>12 Anos y mas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86481" y="194982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43240" y="1462901"/>
            <a:ext cx="624427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Lavar y aspirar el auto.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–Comprar una lista de mercado.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     – Cocinar una comida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Hacer reparaciones simples.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Lavar ventanas.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Planchar ropa.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Cuidar a sus hermanos pequeños.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12" y="1462901"/>
            <a:ext cx="5321819" cy="45201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51" y="2629378"/>
            <a:ext cx="1336388" cy="4216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95332" y="6324463"/>
            <a:ext cx="59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  <a:latin typeface="KG Corner of the Sky" panose="02000503000000020004" pitchFamily="2" charset="0"/>
                <a:ea typeface="HelloSperry" panose="02000603000000000000" pitchFamily="2" charset="0"/>
              </a:rPr>
              <a:t>http://www.imageneseducativas.com/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9" y="826185"/>
            <a:ext cx="2521021" cy="6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283</Words>
  <Application>Microsoft Office PowerPoint</Application>
  <PresentationFormat>Presentación en pantalla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HelloLori</vt:lpstr>
      <vt:lpstr>HelloSperry</vt:lpstr>
      <vt:lpstr>KG Corner of the Sky</vt:lpstr>
      <vt:lpstr>KG Next to Me Solid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5</cp:revision>
  <dcterms:created xsi:type="dcterms:W3CDTF">2016-03-18T08:51:22Z</dcterms:created>
  <dcterms:modified xsi:type="dcterms:W3CDTF">2016-03-18T10:09:32Z</dcterms:modified>
</cp:coreProperties>
</file>